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
  </p:notesMasterIdLst>
  <p:sldIdLst>
    <p:sldId id="256" r:id="rId3"/>
    <p:sldId id="258" r:id="rId4"/>
    <p:sldId id="276" r:id="rId5"/>
    <p:sldId id="289" r:id="rId6"/>
    <p:sldId id="287" r:id="rId7"/>
    <p:sldId id="283" r:id="rId8"/>
    <p:sldId id="288" r:id="rId9"/>
    <p:sldId id="272" r:id="rId10"/>
    <p:sldId id="290" r:id="rId11"/>
    <p:sldId id="285" r:id="rId12"/>
    <p:sldId id="267" r:id="rId13"/>
  </p:sldIdLst>
  <p:sldSz cx="18288000" cy="10287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A3E"/>
    <a:srgbClr val="9148C8"/>
    <a:srgbClr val="539648"/>
    <a:srgbClr val="A66BD3"/>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53" d="100"/>
          <a:sy n="53" d="100"/>
        </p:scale>
        <p:origin x="96" y="5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D0F177-D9F1-4979-93F7-1CD7A5EC1230}" type="datetimeFigureOut">
              <a:rPr lang="es-MX" smtClean="0"/>
              <a:t>01/06/2021</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B62D81-DA97-4150-88F9-267A3E94C74F}" type="slidenum">
              <a:rPr lang="es-MX" smtClean="0"/>
              <a:t>‹Nº›</a:t>
            </a:fld>
            <a:endParaRPr lang="es-MX"/>
          </a:p>
        </p:txBody>
      </p:sp>
    </p:spTree>
    <p:extLst>
      <p:ext uri="{BB962C8B-B14F-4D97-AF65-F5344CB8AC3E}">
        <p14:creationId xmlns:p14="http://schemas.microsoft.com/office/powerpoint/2010/main" val="361279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18B62D81-DA97-4150-88F9-267A3E94C74F}" type="slidenum">
              <a:rPr lang="es-MX" smtClean="0"/>
              <a:t>2</a:t>
            </a:fld>
            <a:endParaRPr lang="es-MX"/>
          </a:p>
        </p:txBody>
      </p:sp>
    </p:spTree>
    <p:extLst>
      <p:ext uri="{BB962C8B-B14F-4D97-AF65-F5344CB8AC3E}">
        <p14:creationId xmlns:p14="http://schemas.microsoft.com/office/powerpoint/2010/main" val="2530303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9F38E4CC-1FB5-4F15-BCEF-8020EBD0BC37}" type="slidenum">
              <a:rPr lang="es-MX" smtClean="0">
                <a:solidFill>
                  <a:prstClr val="black"/>
                </a:solidFill>
              </a:rPr>
              <a:pPr/>
              <a:t>3</a:t>
            </a:fld>
            <a:endParaRPr lang="es-MX">
              <a:solidFill>
                <a:prstClr val="black"/>
              </a:solidFill>
            </a:endParaRPr>
          </a:p>
        </p:txBody>
      </p:sp>
    </p:spTree>
    <p:extLst>
      <p:ext uri="{BB962C8B-B14F-4D97-AF65-F5344CB8AC3E}">
        <p14:creationId xmlns:p14="http://schemas.microsoft.com/office/powerpoint/2010/main" val="4057125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18B62D81-DA97-4150-88F9-267A3E94C74F}" type="slidenum">
              <a:rPr lang="es-MX" smtClean="0">
                <a:solidFill>
                  <a:prstClr val="black"/>
                </a:solidFill>
              </a:rPr>
              <a:pPr/>
              <a:t>4</a:t>
            </a:fld>
            <a:endParaRPr lang="es-MX">
              <a:solidFill>
                <a:prstClr val="black"/>
              </a:solidFill>
            </a:endParaRPr>
          </a:p>
        </p:txBody>
      </p:sp>
    </p:spTree>
    <p:extLst>
      <p:ext uri="{BB962C8B-B14F-4D97-AF65-F5344CB8AC3E}">
        <p14:creationId xmlns:p14="http://schemas.microsoft.com/office/powerpoint/2010/main" val="18337842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9F38E4CC-1FB5-4F15-BCEF-8020EBD0BC37}" type="slidenum">
              <a:rPr lang="es-MX" smtClean="0">
                <a:solidFill>
                  <a:prstClr val="black"/>
                </a:solidFill>
              </a:rPr>
              <a:pPr/>
              <a:t>5</a:t>
            </a:fld>
            <a:endParaRPr lang="es-MX">
              <a:solidFill>
                <a:prstClr val="black"/>
              </a:solidFill>
            </a:endParaRPr>
          </a:p>
        </p:txBody>
      </p:sp>
    </p:spTree>
    <p:extLst>
      <p:ext uri="{BB962C8B-B14F-4D97-AF65-F5344CB8AC3E}">
        <p14:creationId xmlns:p14="http://schemas.microsoft.com/office/powerpoint/2010/main" val="804209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18B62D81-DA97-4150-88F9-267A3E94C74F}" type="slidenum">
              <a:rPr lang="es-MX" smtClean="0">
                <a:solidFill>
                  <a:prstClr val="black"/>
                </a:solidFill>
              </a:rPr>
              <a:pPr/>
              <a:t>6</a:t>
            </a:fld>
            <a:endParaRPr lang="es-MX">
              <a:solidFill>
                <a:prstClr val="black"/>
              </a:solidFill>
            </a:endParaRPr>
          </a:p>
        </p:txBody>
      </p:sp>
    </p:spTree>
    <p:extLst>
      <p:ext uri="{BB962C8B-B14F-4D97-AF65-F5344CB8AC3E}">
        <p14:creationId xmlns:p14="http://schemas.microsoft.com/office/powerpoint/2010/main" val="11064682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18B62D81-DA97-4150-88F9-267A3E94C74F}" type="slidenum">
              <a:rPr lang="es-MX" smtClean="0">
                <a:solidFill>
                  <a:prstClr val="black"/>
                </a:solidFill>
              </a:rPr>
              <a:pPr/>
              <a:t>7</a:t>
            </a:fld>
            <a:endParaRPr lang="es-MX">
              <a:solidFill>
                <a:prstClr val="black"/>
              </a:solidFill>
            </a:endParaRPr>
          </a:p>
        </p:txBody>
      </p:sp>
    </p:spTree>
    <p:extLst>
      <p:ext uri="{BB962C8B-B14F-4D97-AF65-F5344CB8AC3E}">
        <p14:creationId xmlns:p14="http://schemas.microsoft.com/office/powerpoint/2010/main" val="19509816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18B62D81-DA97-4150-88F9-267A3E94C74F}" type="slidenum">
              <a:rPr lang="es-MX" smtClean="0"/>
              <a:t>8</a:t>
            </a:fld>
            <a:endParaRPr lang="es-MX"/>
          </a:p>
        </p:txBody>
      </p:sp>
    </p:spTree>
    <p:extLst>
      <p:ext uri="{BB962C8B-B14F-4D97-AF65-F5344CB8AC3E}">
        <p14:creationId xmlns:p14="http://schemas.microsoft.com/office/powerpoint/2010/main" val="4044942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18B62D81-DA97-4150-88F9-267A3E94C74F}" type="slidenum">
              <a:rPr lang="es-MX" smtClean="0"/>
              <a:t>9</a:t>
            </a:fld>
            <a:endParaRPr lang="es-MX"/>
          </a:p>
        </p:txBody>
      </p:sp>
    </p:spTree>
    <p:extLst>
      <p:ext uri="{BB962C8B-B14F-4D97-AF65-F5344CB8AC3E}">
        <p14:creationId xmlns:p14="http://schemas.microsoft.com/office/powerpoint/2010/main" val="23270944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18B62D81-DA97-4150-88F9-267A3E94C74F}" type="slidenum">
              <a:rPr lang="es-MX" smtClean="0"/>
              <a:t>10</a:t>
            </a:fld>
            <a:endParaRPr lang="es-MX"/>
          </a:p>
        </p:txBody>
      </p:sp>
    </p:spTree>
    <p:extLst>
      <p:ext uri="{BB962C8B-B14F-4D97-AF65-F5344CB8AC3E}">
        <p14:creationId xmlns:p14="http://schemas.microsoft.com/office/powerpoint/2010/main" val="3334778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6/1/2021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6940321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6/1/2021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41049084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6/1/2021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26675090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6/1/2021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27816618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6/1/2021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2590001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6/1/2021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14091840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6/1/2021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17961511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6/1/2021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2328145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6/1/2021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9320412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6/1/2021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41594675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6/1/2021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1698305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6/1/2021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6/1/2021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solidFill>
                  <a:prstClr val="black">
                    <a:tint val="75000"/>
                  </a:prstClr>
                </a:solidFill>
              </a:rPr>
              <a:pPr/>
              <a:t>6/1/2021</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val="3365226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jp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8.xml"/><Relationship Id="rId5" Type="http://schemas.openxmlformats.org/officeDocument/2006/relationships/image" Target="../media/image8.jpe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9.jpe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8.xml"/><Relationship Id="rId5" Type="http://schemas.openxmlformats.org/officeDocument/2006/relationships/image" Target="../media/image10.jpe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11.jpe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12.jpe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8A3E"/>
        </a:solidFill>
        <a:effectLst/>
      </p:bgPr>
    </p:bg>
    <p:spTree>
      <p:nvGrpSpPr>
        <p:cNvPr id="1" name=""/>
        <p:cNvGrpSpPr/>
        <p:nvPr/>
      </p:nvGrpSpPr>
      <p:grpSpPr>
        <a:xfrm>
          <a:off x="0" y="0"/>
          <a:ext cx="0" cy="0"/>
          <a:chOff x="0" y="0"/>
          <a:chExt cx="0" cy="0"/>
        </a:xfrm>
      </p:grpSpPr>
      <p:sp>
        <p:nvSpPr>
          <p:cNvPr id="2" name="AutoShape 2"/>
          <p:cNvSpPr/>
          <p:nvPr/>
        </p:nvSpPr>
        <p:spPr>
          <a:xfrm>
            <a:off x="-1" y="1"/>
            <a:ext cx="4477695" cy="10285560"/>
          </a:xfrm>
          <a:prstGeom prst="rect">
            <a:avLst/>
          </a:prstGeom>
          <a:solidFill>
            <a:srgbClr val="FBFFFF"/>
          </a:solidFill>
        </p:spPr>
      </p:sp>
      <p:sp>
        <p:nvSpPr>
          <p:cNvPr id="3" name="AutoShape 3"/>
          <p:cNvSpPr/>
          <p:nvPr/>
        </p:nvSpPr>
        <p:spPr>
          <a:xfrm>
            <a:off x="3616492" y="-51206"/>
            <a:ext cx="902555" cy="10336767"/>
          </a:xfrm>
          <a:prstGeom prst="rect">
            <a:avLst/>
          </a:prstGeom>
          <a:solidFill>
            <a:srgbClr val="7030A0"/>
          </a:solidFill>
        </p:spPr>
      </p:sp>
      <p:pic>
        <p:nvPicPr>
          <p:cNvPr id="4" name="Picture 4"/>
          <p:cNvPicPr>
            <a:picLocks noChangeAspect="1"/>
          </p:cNvPicPr>
          <p:nvPr/>
        </p:nvPicPr>
        <p:blipFill>
          <a:blip r:embed="rId2">
            <a:extLst>
              <a:ext uri="{28A0092B-C50C-407E-A947-70E740481C1C}">
                <a14:useLocalDpi xmlns:a14="http://schemas.microsoft.com/office/drawing/2010/main"/>
              </a:ext>
            </a:extLst>
          </a:blip>
          <a:srcRect/>
          <a:stretch>
            <a:fillRect/>
          </a:stretch>
        </p:blipFill>
        <p:spPr>
          <a:xfrm>
            <a:off x="478552" y="348295"/>
            <a:ext cx="2847120" cy="2156909"/>
          </a:xfrm>
          <a:prstGeom prst="rect">
            <a:avLst/>
          </a:prstGeom>
        </p:spPr>
      </p:pic>
      <p:sp>
        <p:nvSpPr>
          <p:cNvPr id="5" name="TextBox 5"/>
          <p:cNvSpPr txBox="1"/>
          <p:nvPr/>
        </p:nvSpPr>
        <p:spPr>
          <a:xfrm>
            <a:off x="4679502" y="463695"/>
            <a:ext cx="12893993" cy="979114"/>
          </a:xfrm>
          <a:prstGeom prst="rect">
            <a:avLst/>
          </a:prstGeom>
        </p:spPr>
        <p:txBody>
          <a:bodyPr lIns="0" tIns="0" rIns="0" bIns="0" rtlCol="0" anchor="t">
            <a:spAutoFit/>
          </a:bodyPr>
          <a:lstStyle/>
          <a:p>
            <a:pPr algn="ctr">
              <a:lnSpc>
                <a:spcPts val="7279"/>
              </a:lnSpc>
            </a:pPr>
            <a:r>
              <a:rPr lang="en-US" sz="7200" dirty="0">
                <a:solidFill>
                  <a:schemeClr val="bg1"/>
                </a:solidFill>
                <a:latin typeface="Segoe Print" panose="02000600000000000000" pitchFamily="2" charset="0"/>
              </a:rPr>
              <a:t>Al</a:t>
            </a:r>
            <a:r>
              <a:rPr lang="en-US" sz="7200" b="1" dirty="0">
                <a:solidFill>
                  <a:schemeClr val="bg1"/>
                </a:solidFill>
                <a:latin typeface="Segoe Print" panose="02000600000000000000" pitchFamily="2" charset="0"/>
              </a:rPr>
              <a:t>é</a:t>
            </a:r>
            <a:r>
              <a:rPr lang="en-US" sz="7200" dirty="0">
                <a:solidFill>
                  <a:schemeClr val="bg1"/>
                </a:solidFill>
                <a:latin typeface="Segoe Print" panose="02000600000000000000" pitchFamily="2" charset="0"/>
              </a:rPr>
              <a:t>grate y confía</a:t>
            </a:r>
          </a:p>
        </p:txBody>
      </p:sp>
      <p:grpSp>
        <p:nvGrpSpPr>
          <p:cNvPr id="6" name="Group 6"/>
          <p:cNvGrpSpPr/>
          <p:nvPr/>
        </p:nvGrpSpPr>
        <p:grpSpPr>
          <a:xfrm>
            <a:off x="5543600" y="6583660"/>
            <a:ext cx="11716872" cy="3185872"/>
            <a:chOff x="-617860" y="3516835"/>
            <a:chExt cx="15622495" cy="4247831"/>
          </a:xfrm>
        </p:grpSpPr>
        <p:sp>
          <p:nvSpPr>
            <p:cNvPr id="7" name="TextBox 7"/>
            <p:cNvSpPr txBox="1"/>
            <p:nvPr/>
          </p:nvSpPr>
          <p:spPr>
            <a:xfrm>
              <a:off x="-617860" y="3516835"/>
              <a:ext cx="15606881" cy="3693320"/>
            </a:xfrm>
            <a:prstGeom prst="rect">
              <a:avLst/>
            </a:prstGeom>
          </p:spPr>
          <p:txBody>
            <a:bodyPr lIns="0" tIns="0" rIns="0" bIns="0" rtlCol="0" anchor="t">
              <a:spAutoFit/>
            </a:bodyPr>
            <a:lstStyle/>
            <a:p>
              <a:pPr lvl="0" algn="ctr" defTabSz="457200">
                <a:defRPr/>
              </a:pPr>
              <a:r>
                <a:rPr lang="es-MX" sz="6000" b="1" kern="0" dirty="0">
                  <a:solidFill>
                    <a:schemeClr val="bg1"/>
                  </a:solidFill>
                  <a:effectLst>
                    <a:outerShdw blurRad="38100" dist="38100" dir="2700000" algn="tl">
                      <a:srgbClr val="000000">
                        <a:alpha val="43137"/>
                      </a:srgbClr>
                    </a:outerShdw>
                  </a:effectLst>
                  <a:latin typeface="Quando" charset="0"/>
                  <a:ea typeface="Open Sans Bold" charset="0"/>
                  <a:cs typeface="Open Sans Bold" charset="0"/>
                </a:rPr>
                <a:t>QUE EL ESPÍRITU DE AMOR Y RESPETO CREZCA EN LAS FAMILIAS </a:t>
              </a:r>
            </a:p>
          </p:txBody>
        </p:sp>
        <p:sp>
          <p:nvSpPr>
            <p:cNvPr id="8" name="TextBox 8"/>
            <p:cNvSpPr txBox="1"/>
            <p:nvPr/>
          </p:nvSpPr>
          <p:spPr>
            <a:xfrm>
              <a:off x="222976" y="7210155"/>
              <a:ext cx="14781659" cy="554511"/>
            </a:xfrm>
            <a:prstGeom prst="rect">
              <a:avLst/>
            </a:prstGeom>
          </p:spPr>
          <p:txBody>
            <a:bodyPr lIns="0" tIns="0" rIns="0" bIns="0" rtlCol="0" anchor="t">
              <a:spAutoFit/>
            </a:bodyPr>
            <a:lstStyle/>
            <a:p>
              <a:pPr algn="r">
                <a:lnSpc>
                  <a:spcPts val="3122"/>
                </a:lnSpc>
              </a:pPr>
              <a:r>
                <a:rPr lang="en-US" sz="4000" spc="533" dirty="0">
                  <a:solidFill>
                    <a:schemeClr val="bg1"/>
                  </a:solidFill>
                  <a:latin typeface="Raleway Bold"/>
                </a:rPr>
                <a:t>JUNIO 2021</a:t>
              </a:r>
            </a:p>
          </p:txBody>
        </p:sp>
      </p:grpSp>
      <p:pic>
        <p:nvPicPr>
          <p:cNvPr id="12" name="Imagen 11">
            <a:extLst>
              <a:ext uri="{FF2B5EF4-FFF2-40B4-BE49-F238E27FC236}">
                <a16:creationId xmlns:a16="http://schemas.microsoft.com/office/drawing/2014/main" xmlns="" id="{74CCC66D-329A-410B-9DA6-0E1BFF20B619}"/>
              </a:ext>
            </a:extLst>
          </p:cNvPr>
          <p:cNvPicPr/>
          <p:nvPr/>
        </p:nvPicPr>
        <p:blipFill rotWithShape="1">
          <a:blip r:embed="rId3" cstate="email">
            <a:duotone>
              <a:prstClr val="black"/>
              <a:schemeClr val="accent4">
                <a:tint val="45000"/>
                <a:satMod val="400000"/>
              </a:schemeClr>
            </a:duotone>
            <a:extLst>
              <a:ext uri="{28A0092B-C50C-407E-A947-70E740481C1C}">
                <a14:useLocalDpi xmlns:a14="http://schemas.microsoft.com/office/drawing/2010/main"/>
              </a:ext>
            </a:extLst>
          </a:blip>
          <a:srcRect/>
          <a:stretch/>
        </p:blipFill>
        <p:spPr bwMode="auto">
          <a:xfrm>
            <a:off x="6551712" y="1980876"/>
            <a:ext cx="8823177" cy="4285460"/>
          </a:xfrm>
          <a:prstGeom prst="rect">
            <a:avLst/>
          </a:prstGeom>
          <a:noFill/>
          <a:ln>
            <a:noFill/>
          </a:ln>
          <a:extLst>
            <a:ext uri="{53640926-AAD7-44D8-BBD7-CCE9431645EC}">
              <a14:shadowObscured xmlns:a14="http://schemas.microsoft.com/office/drawing/2010/main"/>
            </a:ext>
          </a:extLst>
        </p:spPr>
      </p:pic>
      <p:pic>
        <p:nvPicPr>
          <p:cNvPr id="10" name="Imagen 11">
            <a:extLst>
              <a:ext uri="{FF2B5EF4-FFF2-40B4-BE49-F238E27FC236}">
                <a16:creationId xmlns:a16="http://schemas.microsoft.com/office/drawing/2014/main" xmlns="" id="{84B3CF47-C366-45EF-94CB-D360855CC1D7}"/>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313258" y="7950505"/>
            <a:ext cx="2730127" cy="1836465"/>
          </a:xfrm>
          <a:prstGeom prst="rect">
            <a:avLst/>
          </a:prstGeom>
        </p:spPr>
      </p:pic>
      <p:pic>
        <p:nvPicPr>
          <p:cNvPr id="14" name="Imagen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664" y="4061693"/>
            <a:ext cx="3457575" cy="216217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a:extLst>
              <a:ext uri="{FF2B5EF4-FFF2-40B4-BE49-F238E27FC236}">
                <a16:creationId xmlns:a16="http://schemas.microsoft.com/office/drawing/2014/main" xmlns="" id="{9D470F53-C825-4160-BC30-36A0C96F58D6}"/>
              </a:ext>
            </a:extLst>
          </p:cNvPr>
          <p:cNvSpPr/>
          <p:nvPr/>
        </p:nvSpPr>
        <p:spPr>
          <a:xfrm rot="16200000">
            <a:off x="8581076" y="-8581076"/>
            <a:ext cx="1152128" cy="18314280"/>
          </a:xfrm>
          <a:prstGeom prst="rect">
            <a:avLst/>
          </a:prstGeom>
          <a:solidFill>
            <a:srgbClr val="008A3E"/>
          </a:solidFill>
        </p:spPr>
      </p:sp>
      <p:sp>
        <p:nvSpPr>
          <p:cNvPr id="7" name="Rectangle 5">
            <a:extLst>
              <a:ext uri="{FF2B5EF4-FFF2-40B4-BE49-F238E27FC236}">
                <a16:creationId xmlns:a16="http://schemas.microsoft.com/office/drawing/2014/main" xmlns="" id="{88B1A944-EAEA-465F-94C8-F2ED69A92778}"/>
              </a:ext>
            </a:extLst>
          </p:cNvPr>
          <p:cNvSpPr/>
          <p:nvPr/>
        </p:nvSpPr>
        <p:spPr>
          <a:xfrm>
            <a:off x="379951" y="-167550"/>
            <a:ext cx="16993888" cy="1323439"/>
          </a:xfrm>
          <a:prstGeom prst="rect">
            <a:avLst/>
          </a:prstGeom>
        </p:spPr>
        <p:txBody>
          <a:bodyPr wrap="square">
            <a:spAutoFit/>
          </a:bodyPr>
          <a:lstStyle/>
          <a:p>
            <a:pPr algn="ctr">
              <a:buSzPct val="71000"/>
              <a:buFont typeface="+mj-lt"/>
              <a:buNone/>
            </a:pPr>
            <a:r>
              <a:rPr lang="es-MX" altLang="es-MX" sz="8000" b="1" dirty="0">
                <a:solidFill>
                  <a:schemeClr val="bg1"/>
                </a:solidFill>
                <a:effectLst>
                  <a:outerShdw blurRad="38100" dist="38100" dir="2700000" algn="tl">
                    <a:srgbClr val="000000">
                      <a:alpha val="43137"/>
                    </a:srgbClr>
                  </a:outerShdw>
                </a:effectLst>
              </a:rPr>
              <a:t>La clave:</a:t>
            </a:r>
          </a:p>
        </p:txBody>
      </p:sp>
      <p:sp>
        <p:nvSpPr>
          <p:cNvPr id="6" name="Rectangle 5">
            <a:extLst>
              <a:ext uri="{FF2B5EF4-FFF2-40B4-BE49-F238E27FC236}">
                <a16:creationId xmlns:a16="http://schemas.microsoft.com/office/drawing/2014/main" xmlns="" id="{88B1A944-EAEA-465F-94C8-F2ED69A92778}"/>
              </a:ext>
            </a:extLst>
          </p:cNvPr>
          <p:cNvSpPr/>
          <p:nvPr/>
        </p:nvSpPr>
        <p:spPr>
          <a:xfrm>
            <a:off x="1493150" y="1472131"/>
            <a:ext cx="15301700" cy="2123658"/>
          </a:xfrm>
          <a:prstGeom prst="rect">
            <a:avLst/>
          </a:prstGeom>
        </p:spPr>
        <p:txBody>
          <a:bodyPr wrap="square">
            <a:spAutoFit/>
          </a:bodyPr>
          <a:lstStyle/>
          <a:p>
            <a:pPr algn="ctr">
              <a:buSzPct val="71000"/>
              <a:buFont typeface="+mj-lt"/>
              <a:buNone/>
            </a:pPr>
            <a:r>
              <a:rPr lang="es-MX" altLang="es-MX" sz="6600" b="1" dirty="0">
                <a:solidFill>
                  <a:srgbClr val="9148C8"/>
                </a:solidFill>
              </a:rPr>
              <a:t>Paz para que el espíritu de amor </a:t>
            </a:r>
          </a:p>
          <a:p>
            <a:pPr algn="ctr">
              <a:buSzPct val="71000"/>
              <a:buFont typeface="+mj-lt"/>
              <a:buNone/>
            </a:pPr>
            <a:r>
              <a:rPr lang="es-MX" altLang="es-MX" sz="6600" b="1" dirty="0">
                <a:solidFill>
                  <a:srgbClr val="9148C8"/>
                </a:solidFill>
              </a:rPr>
              <a:t>crezca en mi familia.</a:t>
            </a:r>
          </a:p>
        </p:txBody>
      </p:sp>
      <p:pic>
        <p:nvPicPr>
          <p:cNvPr id="2" name="Imagen 1"/>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4103440" y="3847356"/>
            <a:ext cx="9501114" cy="610252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6145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8A3E"/>
        </a:solidFill>
        <a:effectLst/>
      </p:bgPr>
    </p:bg>
    <p:spTree>
      <p:nvGrpSpPr>
        <p:cNvPr id="1" name=""/>
        <p:cNvGrpSpPr/>
        <p:nvPr/>
      </p:nvGrpSpPr>
      <p:grpSpPr>
        <a:xfrm>
          <a:off x="0" y="0"/>
          <a:ext cx="0" cy="0"/>
          <a:chOff x="0" y="0"/>
          <a:chExt cx="0" cy="0"/>
        </a:xfrm>
      </p:grpSpPr>
      <p:sp>
        <p:nvSpPr>
          <p:cNvPr id="2" name="TextBox 2"/>
          <p:cNvSpPr txBox="1"/>
          <p:nvPr/>
        </p:nvSpPr>
        <p:spPr>
          <a:xfrm>
            <a:off x="2030046" y="1371244"/>
            <a:ext cx="9169880" cy="1030603"/>
          </a:xfrm>
          <a:prstGeom prst="rect">
            <a:avLst/>
          </a:prstGeom>
        </p:spPr>
        <p:txBody>
          <a:bodyPr lIns="0" tIns="0" rIns="0" bIns="0" rtlCol="0" anchor="t">
            <a:spAutoFit/>
          </a:bodyPr>
          <a:lstStyle/>
          <a:p>
            <a:pPr>
              <a:lnSpc>
                <a:spcPts val="7800"/>
              </a:lnSpc>
            </a:pPr>
            <a:r>
              <a:rPr lang="en-US" sz="8800" spc="60" dirty="0">
                <a:solidFill>
                  <a:srgbClr val="FBFFFF"/>
                </a:solidFill>
                <a:latin typeface="Quando"/>
              </a:rPr>
              <a:t>Comunícate</a:t>
            </a:r>
          </a:p>
        </p:txBody>
      </p:sp>
      <p:sp>
        <p:nvSpPr>
          <p:cNvPr id="6" name="TextBox 6"/>
          <p:cNvSpPr txBox="1"/>
          <p:nvPr/>
        </p:nvSpPr>
        <p:spPr>
          <a:xfrm>
            <a:off x="970553" y="5198860"/>
            <a:ext cx="8523371" cy="537845"/>
          </a:xfrm>
          <a:prstGeom prst="rect">
            <a:avLst/>
          </a:prstGeom>
        </p:spPr>
        <p:txBody>
          <a:bodyPr lIns="0" tIns="0" rIns="0" bIns="0" rtlCol="0" anchor="t">
            <a:spAutoFit/>
          </a:bodyPr>
          <a:lstStyle/>
          <a:p>
            <a:pPr>
              <a:lnSpc>
                <a:spcPts val="4420"/>
              </a:lnSpc>
            </a:pPr>
            <a:endParaRPr lang="en-US" sz="3400" spc="102" dirty="0">
              <a:solidFill>
                <a:srgbClr val="FBFFFF"/>
              </a:solidFill>
              <a:latin typeface="Montserrat Bold Italics"/>
            </a:endParaRPr>
          </a:p>
        </p:txBody>
      </p:sp>
      <p:sp>
        <p:nvSpPr>
          <p:cNvPr id="11" name="AutoShape 11"/>
          <p:cNvSpPr/>
          <p:nvPr/>
        </p:nvSpPr>
        <p:spPr>
          <a:xfrm>
            <a:off x="11451329" y="-30988"/>
            <a:ext cx="925279" cy="10287000"/>
          </a:xfrm>
          <a:prstGeom prst="rect">
            <a:avLst/>
          </a:prstGeom>
          <a:solidFill>
            <a:srgbClr val="008037"/>
          </a:solidFill>
        </p:spPr>
      </p:sp>
      <p:pic>
        <p:nvPicPr>
          <p:cNvPr id="9" name="Imagen 8">
            <a:extLst>
              <a:ext uri="{FF2B5EF4-FFF2-40B4-BE49-F238E27FC236}">
                <a16:creationId xmlns:a16="http://schemas.microsoft.com/office/drawing/2014/main" xmlns="" id="{9816860B-1455-4130-B0F7-821BAD7D949D}"/>
              </a:ext>
            </a:extLst>
          </p:cNvPr>
          <p:cNvPicPr>
            <a:picLocks noChangeAspect="1"/>
          </p:cNvPicPr>
          <p:nvPr/>
        </p:nvPicPr>
        <p:blipFill rotWithShape="1">
          <a:blip r:embed="rId2">
            <a:extLst>
              <a:ext uri="{28A0092B-C50C-407E-A947-70E740481C1C}">
                <a14:useLocalDpi xmlns:a14="http://schemas.microsoft.com/office/drawing/2010/main"/>
              </a:ext>
            </a:extLst>
          </a:blip>
          <a:srcRect/>
          <a:stretch/>
        </p:blipFill>
        <p:spPr>
          <a:xfrm>
            <a:off x="12376777" y="0"/>
            <a:ext cx="5911223" cy="10225024"/>
          </a:xfrm>
          <a:prstGeom prst="rect">
            <a:avLst/>
          </a:prstGeom>
        </p:spPr>
      </p:pic>
      <p:grpSp>
        <p:nvGrpSpPr>
          <p:cNvPr id="13" name="Group 3">
            <a:extLst>
              <a:ext uri="{FF2B5EF4-FFF2-40B4-BE49-F238E27FC236}">
                <a16:creationId xmlns:a16="http://schemas.microsoft.com/office/drawing/2014/main" xmlns="" id="{0F8CCEBC-7487-45D7-8BE4-F84A8F3FE6C5}"/>
              </a:ext>
            </a:extLst>
          </p:cNvPr>
          <p:cNvGrpSpPr/>
          <p:nvPr/>
        </p:nvGrpSpPr>
        <p:grpSpPr>
          <a:xfrm>
            <a:off x="2778089" y="3646702"/>
            <a:ext cx="11255907" cy="2600216"/>
            <a:chOff x="-549164" y="-167315"/>
            <a:chExt cx="15007879" cy="3466955"/>
          </a:xfrm>
        </p:grpSpPr>
        <p:sp>
          <p:nvSpPr>
            <p:cNvPr id="14" name="TextBox 5">
              <a:extLst>
                <a:ext uri="{FF2B5EF4-FFF2-40B4-BE49-F238E27FC236}">
                  <a16:creationId xmlns:a16="http://schemas.microsoft.com/office/drawing/2014/main" xmlns="" id="{6EC16A9F-101C-408D-884D-46EBBAF78170}"/>
                </a:ext>
              </a:extLst>
            </p:cNvPr>
            <p:cNvSpPr txBox="1"/>
            <p:nvPr/>
          </p:nvSpPr>
          <p:spPr>
            <a:xfrm>
              <a:off x="3094219" y="-167315"/>
              <a:ext cx="11364496" cy="779872"/>
            </a:xfrm>
            <a:prstGeom prst="rect">
              <a:avLst/>
            </a:prstGeom>
          </p:spPr>
          <p:txBody>
            <a:bodyPr lIns="0" tIns="0" rIns="0" bIns="0" rtlCol="0" anchor="t">
              <a:spAutoFit/>
            </a:bodyPr>
            <a:lstStyle/>
            <a:p>
              <a:pPr>
                <a:lnSpc>
                  <a:spcPts val="4500"/>
                </a:lnSpc>
              </a:pPr>
              <a:r>
                <a:rPr lang="en-US" sz="4800" spc="30" dirty="0">
                  <a:solidFill>
                    <a:srgbClr val="FBFFFF"/>
                  </a:solidFill>
                  <a:effectLst>
                    <a:outerShdw blurRad="38100" dist="38100" dir="2700000" algn="tl">
                      <a:srgbClr val="000000">
                        <a:alpha val="43137"/>
                      </a:srgbClr>
                    </a:outerShdw>
                  </a:effectLst>
                  <a:latin typeface="Montserrat"/>
                </a:rPr>
                <a:t>info@cefasmx.org</a:t>
              </a:r>
            </a:p>
          </p:txBody>
        </p:sp>
        <p:sp>
          <p:nvSpPr>
            <p:cNvPr id="15" name="TextBox 6">
              <a:extLst>
                <a:ext uri="{FF2B5EF4-FFF2-40B4-BE49-F238E27FC236}">
                  <a16:creationId xmlns:a16="http://schemas.microsoft.com/office/drawing/2014/main" xmlns="" id="{9078FECF-BABF-4300-9567-7A2571E3F7CD}"/>
                </a:ext>
              </a:extLst>
            </p:cNvPr>
            <p:cNvSpPr txBox="1"/>
            <p:nvPr/>
          </p:nvSpPr>
          <p:spPr>
            <a:xfrm>
              <a:off x="0" y="2472351"/>
              <a:ext cx="11364496" cy="717127"/>
            </a:xfrm>
            <a:prstGeom prst="rect">
              <a:avLst/>
            </a:prstGeom>
          </p:spPr>
          <p:txBody>
            <a:bodyPr lIns="0" tIns="0" rIns="0" bIns="0" rtlCol="0" anchor="t">
              <a:spAutoFit/>
            </a:bodyPr>
            <a:lstStyle/>
            <a:p>
              <a:pPr>
                <a:lnSpc>
                  <a:spcPts val="4420"/>
                </a:lnSpc>
              </a:pPr>
              <a:endParaRPr lang="en-US" sz="3400" spc="102" dirty="0">
                <a:solidFill>
                  <a:srgbClr val="FBFFFF"/>
                </a:solidFill>
                <a:latin typeface="Montserrat Bold Italics"/>
              </a:endParaRPr>
            </a:p>
          </p:txBody>
        </p:sp>
        <p:sp>
          <p:nvSpPr>
            <p:cNvPr id="16" name="TextBox 7">
              <a:extLst>
                <a:ext uri="{FF2B5EF4-FFF2-40B4-BE49-F238E27FC236}">
                  <a16:creationId xmlns:a16="http://schemas.microsoft.com/office/drawing/2014/main" xmlns="" id="{2463220A-83D5-44E3-AF21-24C3C23D1EA0}"/>
                </a:ext>
              </a:extLst>
            </p:cNvPr>
            <p:cNvSpPr txBox="1"/>
            <p:nvPr/>
          </p:nvSpPr>
          <p:spPr>
            <a:xfrm>
              <a:off x="-549164" y="2494376"/>
              <a:ext cx="11364496" cy="805264"/>
            </a:xfrm>
            <a:prstGeom prst="rect">
              <a:avLst/>
            </a:prstGeom>
          </p:spPr>
          <p:txBody>
            <a:bodyPr lIns="0" tIns="0" rIns="0" bIns="0" rtlCol="0" anchor="t">
              <a:spAutoFit/>
            </a:bodyPr>
            <a:lstStyle/>
            <a:p>
              <a:pPr>
                <a:lnSpc>
                  <a:spcPts val="4500"/>
                </a:lnSpc>
              </a:pPr>
              <a:r>
                <a:rPr lang="en-US" sz="5400" spc="30" dirty="0">
                  <a:solidFill>
                    <a:srgbClr val="FBFFFF"/>
                  </a:solidFill>
                  <a:effectLst>
                    <a:outerShdw blurRad="38100" dist="38100" dir="2700000" algn="tl">
                      <a:srgbClr val="000000">
                        <a:alpha val="43137"/>
                      </a:srgbClr>
                    </a:outerShdw>
                  </a:effectLst>
                  <a:latin typeface="Montserrat"/>
                </a:rPr>
                <a:t>81- 8368 - 0037</a:t>
              </a:r>
            </a:p>
          </p:txBody>
        </p:sp>
      </p:grpSp>
      <p:sp>
        <p:nvSpPr>
          <p:cNvPr id="17" name="AutoShape 11">
            <a:extLst>
              <a:ext uri="{FF2B5EF4-FFF2-40B4-BE49-F238E27FC236}">
                <a16:creationId xmlns:a16="http://schemas.microsoft.com/office/drawing/2014/main" xmlns="" id="{F0343434-DB74-49A5-8D4E-2481F3B19EB1}"/>
              </a:ext>
            </a:extLst>
          </p:cNvPr>
          <p:cNvSpPr/>
          <p:nvPr/>
        </p:nvSpPr>
        <p:spPr>
          <a:xfrm>
            <a:off x="11611799" y="-30988"/>
            <a:ext cx="764809" cy="10287000"/>
          </a:xfrm>
          <a:prstGeom prst="rect">
            <a:avLst/>
          </a:prstGeom>
          <a:solidFill>
            <a:srgbClr val="7030A0"/>
          </a:solidFill>
        </p:spPr>
      </p:sp>
      <p:pic>
        <p:nvPicPr>
          <p:cNvPr id="18" name="Picture 6" descr="Iconos de computadora de desarrollo web nombre de dominio, sitio ...">
            <a:extLst>
              <a:ext uri="{FF2B5EF4-FFF2-40B4-BE49-F238E27FC236}">
                <a16:creationId xmlns:a16="http://schemas.microsoft.com/office/drawing/2014/main" xmlns="" id="{614E4739-AB9A-467B-8A2C-C10401F82FCF}"/>
              </a:ext>
            </a:extLst>
          </p:cNvPr>
          <p:cNvPicPr>
            <a:picLocks noChangeAspect="1" noChangeArrowheads="1"/>
          </p:cNvPicPr>
          <p:nvPr/>
        </p:nvPicPr>
        <p:blipFill>
          <a:blip r:embed="rId3" cstate="email">
            <a:duotone>
              <a:prstClr val="black"/>
              <a:schemeClr val="accent4">
                <a:tint val="45000"/>
                <a:satMod val="400000"/>
              </a:schemeClr>
            </a:duotone>
            <a:extLst>
              <a:ext uri="{28A0092B-C50C-407E-A947-70E740481C1C}">
                <a14:useLocalDpi xmlns:a14="http://schemas.microsoft.com/office/drawing/2010/main"/>
              </a:ext>
            </a:extLst>
          </a:blip>
          <a:srcRect/>
          <a:stretch>
            <a:fillRect/>
          </a:stretch>
        </p:blipFill>
        <p:spPr bwMode="auto">
          <a:xfrm>
            <a:off x="734060" y="8351126"/>
            <a:ext cx="1546262" cy="1546262"/>
          </a:xfrm>
          <a:prstGeom prst="rect">
            <a:avLst/>
          </a:prstGeom>
          <a:noFill/>
          <a:extLst>
            <a:ext uri="{909E8E84-426E-40DD-AFC4-6F175D3DCCD1}">
              <a14:hiddenFill xmlns:a14="http://schemas.microsoft.com/office/drawing/2010/main">
                <a:solidFill>
                  <a:srgbClr val="FFFFFF"/>
                </a:solidFill>
              </a14:hiddenFill>
            </a:ext>
          </a:extLst>
        </p:spPr>
      </p:pic>
      <p:sp>
        <p:nvSpPr>
          <p:cNvPr id="19" name="CuadroTexto 18">
            <a:extLst>
              <a:ext uri="{FF2B5EF4-FFF2-40B4-BE49-F238E27FC236}">
                <a16:creationId xmlns:a16="http://schemas.microsoft.com/office/drawing/2014/main" xmlns="" id="{499AAABA-4D1B-4E7A-A80A-A0A718B715BD}"/>
              </a:ext>
            </a:extLst>
          </p:cNvPr>
          <p:cNvSpPr txBox="1"/>
          <p:nvPr/>
        </p:nvSpPr>
        <p:spPr>
          <a:xfrm>
            <a:off x="2557791" y="8871496"/>
            <a:ext cx="4516236" cy="769441"/>
          </a:xfrm>
          <a:prstGeom prst="rect">
            <a:avLst/>
          </a:prstGeom>
          <a:noFill/>
        </p:spPr>
        <p:txBody>
          <a:bodyPr wrap="none" rtlCol="0">
            <a:spAutoFit/>
          </a:bodyPr>
          <a:lstStyle/>
          <a:p>
            <a:r>
              <a:rPr lang="es-MX" sz="4400">
                <a:solidFill>
                  <a:schemeClr val="bg1"/>
                </a:solidFill>
              </a:rPr>
              <a:t>www.cefasmx.org </a:t>
            </a:r>
            <a:endParaRPr lang="es-MX" sz="4400" dirty="0">
              <a:solidFill>
                <a:schemeClr val="bg1"/>
              </a:solidFill>
            </a:endParaRPr>
          </a:p>
        </p:txBody>
      </p:sp>
      <p:sp>
        <p:nvSpPr>
          <p:cNvPr id="21" name="Rectángulo 20">
            <a:extLst>
              <a:ext uri="{FF2B5EF4-FFF2-40B4-BE49-F238E27FC236}">
                <a16:creationId xmlns:a16="http://schemas.microsoft.com/office/drawing/2014/main" xmlns="" id="{B307B6DE-EF8E-4A98-AC1A-B8BDA0AA63CF}"/>
              </a:ext>
            </a:extLst>
          </p:cNvPr>
          <p:cNvSpPr/>
          <p:nvPr/>
        </p:nvSpPr>
        <p:spPr>
          <a:xfrm>
            <a:off x="5039611" y="7836999"/>
            <a:ext cx="6250265" cy="584775"/>
          </a:xfrm>
          <a:prstGeom prst="rect">
            <a:avLst/>
          </a:prstGeom>
        </p:spPr>
        <p:txBody>
          <a:bodyPr wrap="square">
            <a:spAutoFit/>
          </a:bodyPr>
          <a:lstStyle/>
          <a:p>
            <a:r>
              <a:rPr lang="es-MX" sz="3200" dirty="0">
                <a:solidFill>
                  <a:schemeClr val="bg1"/>
                </a:solidFill>
              </a:rPr>
              <a:t>/CentroEstudiosFamiliaresSociales/</a:t>
            </a:r>
          </a:p>
        </p:txBody>
      </p:sp>
      <p:pic>
        <p:nvPicPr>
          <p:cNvPr id="22" name="Picture 10" descr="Icono Del Teléfono En Negro Con Las Ondas Ilustración del Vector ...">
            <a:extLst>
              <a:ext uri="{FF2B5EF4-FFF2-40B4-BE49-F238E27FC236}">
                <a16:creationId xmlns:a16="http://schemas.microsoft.com/office/drawing/2014/main" xmlns="" id="{5C667946-AF9E-4AF6-BEAF-FF55FB116A3D}"/>
              </a:ext>
            </a:extLst>
          </p:cNvPr>
          <p:cNvPicPr>
            <a:picLocks noChangeAspect="1" noChangeArrowheads="1"/>
          </p:cNvPicPr>
          <p:nvPr/>
        </p:nvPicPr>
        <p:blipFill>
          <a:blip r:embed="rId4" cstate="email">
            <a:duotone>
              <a:prstClr val="black"/>
              <a:schemeClr val="accent4">
                <a:tint val="45000"/>
                <a:satMod val="400000"/>
              </a:schemeClr>
            </a:duotone>
            <a:extLst>
              <a:ext uri="{28A0092B-C50C-407E-A947-70E740481C1C}">
                <a14:useLocalDpi xmlns:a14="http://schemas.microsoft.com/office/drawing/2010/main"/>
              </a:ext>
            </a:extLst>
          </a:blip>
          <a:srcRect/>
          <a:stretch>
            <a:fillRect/>
          </a:stretch>
        </p:blipFill>
        <p:spPr bwMode="auto">
          <a:xfrm>
            <a:off x="821824" y="4919891"/>
            <a:ext cx="1704862" cy="1704862"/>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12" descr="correo electrónico con at - Iconos gratis de interfaz">
            <a:extLst>
              <a:ext uri="{FF2B5EF4-FFF2-40B4-BE49-F238E27FC236}">
                <a16:creationId xmlns:a16="http://schemas.microsoft.com/office/drawing/2014/main" xmlns="" id="{4D86C1AD-55C7-412A-8331-1CBEA2A10344}"/>
              </a:ext>
            </a:extLst>
          </p:cNvPr>
          <p:cNvPicPr>
            <a:picLocks noChangeAspect="1" noChangeArrowheads="1"/>
          </p:cNvPicPr>
          <p:nvPr/>
        </p:nvPicPr>
        <p:blipFill>
          <a:blip r:embed="rId5" cstate="email">
            <a:duotone>
              <a:prstClr val="black"/>
              <a:schemeClr val="accent4">
                <a:tint val="45000"/>
                <a:satMod val="400000"/>
              </a:schemeClr>
            </a:duotone>
            <a:extLst>
              <a:ext uri="{28A0092B-C50C-407E-A947-70E740481C1C}">
                <a14:useLocalDpi xmlns:a14="http://schemas.microsoft.com/office/drawing/2010/main"/>
              </a:ext>
            </a:extLst>
          </a:blip>
          <a:srcRect/>
          <a:stretch>
            <a:fillRect/>
          </a:stretch>
        </p:blipFill>
        <p:spPr bwMode="auto">
          <a:xfrm>
            <a:off x="3527376" y="3042770"/>
            <a:ext cx="1704862" cy="1704862"/>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descr="facebook - Iconos gratis de redes sociales">
            <a:extLst>
              <a:ext uri="{FF2B5EF4-FFF2-40B4-BE49-F238E27FC236}">
                <a16:creationId xmlns:a16="http://schemas.microsoft.com/office/drawing/2014/main" xmlns="" id="{CCA90436-A423-4334-8242-383A4A310E36}"/>
              </a:ext>
            </a:extLst>
          </p:cNvPr>
          <p:cNvPicPr>
            <a:picLocks noChangeAspect="1" noChangeArrowheads="1"/>
          </p:cNvPicPr>
          <p:nvPr/>
        </p:nvPicPr>
        <p:blipFill rotWithShape="1">
          <a:blip r:embed="rId6" cstate="email">
            <a:duotone>
              <a:prstClr val="black"/>
              <a:schemeClr val="accent4">
                <a:tint val="45000"/>
                <a:satMod val="400000"/>
              </a:schemeClr>
            </a:duotone>
            <a:extLst>
              <a:ext uri="{28A0092B-C50C-407E-A947-70E740481C1C}">
                <a14:useLocalDpi xmlns:a14="http://schemas.microsoft.com/office/drawing/2010/main"/>
              </a:ext>
            </a:extLst>
          </a:blip>
          <a:srcRect l="19955" t="14110" r="9701" b="8931"/>
          <a:stretch/>
        </p:blipFill>
        <p:spPr bwMode="auto">
          <a:xfrm>
            <a:off x="3243928" y="6731230"/>
            <a:ext cx="1750771" cy="191540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8A3E"/>
        </a:solidFill>
        <a:effectLst/>
      </p:bgPr>
    </p:bg>
    <p:spTree>
      <p:nvGrpSpPr>
        <p:cNvPr id="1" name=""/>
        <p:cNvGrpSpPr/>
        <p:nvPr/>
      </p:nvGrpSpPr>
      <p:grpSpPr>
        <a:xfrm>
          <a:off x="0" y="0"/>
          <a:ext cx="0" cy="0"/>
          <a:chOff x="0" y="0"/>
          <a:chExt cx="0" cy="0"/>
        </a:xfrm>
      </p:grpSpPr>
      <p:sp>
        <p:nvSpPr>
          <p:cNvPr id="2" name="AutoShape 2"/>
          <p:cNvSpPr/>
          <p:nvPr/>
        </p:nvSpPr>
        <p:spPr>
          <a:xfrm>
            <a:off x="-107221" y="0"/>
            <a:ext cx="3503806" cy="10287000"/>
          </a:xfrm>
          <a:prstGeom prst="rect">
            <a:avLst/>
          </a:prstGeom>
          <a:solidFill>
            <a:srgbClr val="FBFFFF"/>
          </a:solidFill>
        </p:spPr>
      </p:sp>
      <p:sp>
        <p:nvSpPr>
          <p:cNvPr id="6" name="5 Rectángulo"/>
          <p:cNvSpPr/>
          <p:nvPr/>
        </p:nvSpPr>
        <p:spPr>
          <a:xfrm>
            <a:off x="3532892" y="7130465"/>
            <a:ext cx="14641616" cy="830997"/>
          </a:xfrm>
          <a:prstGeom prst="rect">
            <a:avLst/>
          </a:prstGeom>
        </p:spPr>
        <p:txBody>
          <a:bodyPr wrap="square">
            <a:spAutoFit/>
          </a:bodyPr>
          <a:lstStyle/>
          <a:p>
            <a:pPr lvl="0" algn="ctr">
              <a:defRPr/>
            </a:pPr>
            <a:r>
              <a:rPr lang="es-MX" sz="4800" b="1" kern="0" dirty="0">
                <a:solidFill>
                  <a:schemeClr val="bg1"/>
                </a:solidFill>
                <a:effectLst>
                  <a:outerShdw blurRad="38100" dist="38100" dir="2700000" algn="tl">
                    <a:srgbClr val="000000">
                      <a:alpha val="43137"/>
                    </a:srgbClr>
                  </a:outerShdw>
                </a:effectLst>
                <a:latin typeface="Calibri" pitchFamily="34" charset="0"/>
              </a:rPr>
              <a:t>	</a:t>
            </a:r>
          </a:p>
        </p:txBody>
      </p:sp>
      <p:pic>
        <p:nvPicPr>
          <p:cNvPr id="8" name="Imagen 11">
            <a:extLst>
              <a:ext uri="{FF2B5EF4-FFF2-40B4-BE49-F238E27FC236}">
                <a16:creationId xmlns:a16="http://schemas.microsoft.com/office/drawing/2014/main" xmlns="" id="{F91C1D77-7667-43CF-A3F2-558CDBA2B882}"/>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313258" y="7950505"/>
            <a:ext cx="2730127" cy="1836465"/>
          </a:xfrm>
          <a:prstGeom prst="rect">
            <a:avLst/>
          </a:prstGeom>
        </p:spPr>
      </p:pic>
      <p:pic>
        <p:nvPicPr>
          <p:cNvPr id="9" name="Picture 9">
            <a:extLst>
              <a:ext uri="{FF2B5EF4-FFF2-40B4-BE49-F238E27FC236}">
                <a16:creationId xmlns:a16="http://schemas.microsoft.com/office/drawing/2014/main" xmlns="" id="{8C2D754D-6018-437B-AA5E-2637453C8DB5}"/>
              </a:ext>
            </a:extLst>
          </p:cNvPr>
          <p:cNvPicPr>
            <a:picLocks noChangeAspect="1"/>
          </p:cNvPicPr>
          <p:nvPr/>
        </p:nvPicPr>
        <p:blipFill>
          <a:blip r:embed="rId4">
            <a:extLst>
              <a:ext uri="{28A0092B-C50C-407E-A947-70E740481C1C}">
                <a14:useLocalDpi xmlns:a14="http://schemas.microsoft.com/office/drawing/2010/main"/>
              </a:ext>
            </a:extLst>
          </a:blip>
          <a:srcRect/>
          <a:stretch>
            <a:fillRect/>
          </a:stretch>
        </p:blipFill>
        <p:spPr>
          <a:xfrm>
            <a:off x="313258" y="447579"/>
            <a:ext cx="2847120" cy="2156909"/>
          </a:xfrm>
          <a:prstGeom prst="rect">
            <a:avLst/>
          </a:prstGeom>
        </p:spPr>
      </p:pic>
      <p:sp>
        <p:nvSpPr>
          <p:cNvPr id="10" name="AutoShape 3">
            <a:extLst>
              <a:ext uri="{FF2B5EF4-FFF2-40B4-BE49-F238E27FC236}">
                <a16:creationId xmlns:a16="http://schemas.microsoft.com/office/drawing/2014/main" xmlns="" id="{2EC9289C-79B2-4B99-91F3-80626F0BBD30}"/>
              </a:ext>
            </a:extLst>
          </p:cNvPr>
          <p:cNvSpPr/>
          <p:nvPr/>
        </p:nvSpPr>
        <p:spPr>
          <a:xfrm>
            <a:off x="3282684" y="1440"/>
            <a:ext cx="508732" cy="10285560"/>
          </a:xfrm>
          <a:prstGeom prst="rect">
            <a:avLst/>
          </a:prstGeom>
          <a:solidFill>
            <a:srgbClr val="7030A0"/>
          </a:solidFill>
        </p:spPr>
      </p:sp>
      <p:sp>
        <p:nvSpPr>
          <p:cNvPr id="12" name="Rectángulo 11">
            <a:extLst>
              <a:ext uri="{FF2B5EF4-FFF2-40B4-BE49-F238E27FC236}">
                <a16:creationId xmlns:a16="http://schemas.microsoft.com/office/drawing/2014/main" xmlns="" id="{EB5F204D-D91F-4D59-AF96-AB75AA75A5C1}"/>
              </a:ext>
            </a:extLst>
          </p:cNvPr>
          <p:cNvSpPr/>
          <p:nvPr/>
        </p:nvSpPr>
        <p:spPr>
          <a:xfrm>
            <a:off x="4030715" y="666739"/>
            <a:ext cx="14252629" cy="3046988"/>
          </a:xfrm>
          <a:prstGeom prst="rect">
            <a:avLst/>
          </a:prstGeom>
        </p:spPr>
        <p:txBody>
          <a:bodyPr wrap="square">
            <a:spAutoFit/>
          </a:bodyPr>
          <a:lstStyle/>
          <a:p>
            <a:pPr algn="ctr"/>
            <a:r>
              <a:rPr lang="es-MX" sz="4800" b="1" kern="0" dirty="0">
                <a:solidFill>
                  <a:schemeClr val="bg1"/>
                </a:solidFill>
                <a:effectLst>
                  <a:outerShdw blurRad="38100" dist="38100" dir="2700000" algn="tl">
                    <a:srgbClr val="000000">
                      <a:alpha val="43137"/>
                    </a:srgbClr>
                  </a:outerShdw>
                </a:effectLst>
                <a:latin typeface="Calibri" pitchFamily="34" charset="0"/>
              </a:rPr>
              <a:t>El Papa Francisco dijo: </a:t>
            </a:r>
          </a:p>
          <a:p>
            <a:pPr algn="ctr"/>
            <a:r>
              <a:rPr lang="es-MX" sz="4800" b="1" kern="0" dirty="0">
                <a:solidFill>
                  <a:schemeClr val="bg1"/>
                </a:solidFill>
                <a:effectLst>
                  <a:outerShdw blurRad="38100" dist="38100" dir="2700000" algn="tl">
                    <a:srgbClr val="000000">
                      <a:alpha val="43137"/>
                    </a:srgbClr>
                  </a:outerShdw>
                </a:effectLst>
                <a:latin typeface="Calibri" pitchFamily="34" charset="0"/>
              </a:rPr>
              <a:t>«No habrá paz sin compartir y acoger, sin una justicia que asegure equidad y promoción para todos, </a:t>
            </a:r>
          </a:p>
          <a:p>
            <a:pPr algn="ctr"/>
            <a:r>
              <a:rPr lang="es-MX" sz="4800" b="1" kern="0" dirty="0">
                <a:solidFill>
                  <a:schemeClr val="bg1"/>
                </a:solidFill>
                <a:effectLst>
                  <a:outerShdw blurRad="38100" dist="38100" dir="2700000" algn="tl">
                    <a:srgbClr val="000000">
                      <a:alpha val="43137"/>
                    </a:srgbClr>
                  </a:outerShdw>
                </a:effectLst>
                <a:latin typeface="Calibri" pitchFamily="34" charset="0"/>
              </a:rPr>
              <a:t>comenzando por los más débiles. </a:t>
            </a:r>
          </a:p>
        </p:txBody>
      </p:sp>
      <p:pic>
        <p:nvPicPr>
          <p:cNvPr id="3" name="Imagen 2"/>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7156444" y="4015741"/>
            <a:ext cx="7848872" cy="5771229"/>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AutoShape 2"/>
          <p:cNvSpPr/>
          <p:nvPr/>
        </p:nvSpPr>
        <p:spPr>
          <a:xfrm>
            <a:off x="-220040" y="0"/>
            <a:ext cx="2531741" cy="10287000"/>
          </a:xfrm>
          <a:prstGeom prst="rect">
            <a:avLst/>
          </a:prstGeom>
          <a:solidFill>
            <a:srgbClr val="FBFFFF"/>
          </a:solidFill>
        </p:spPr>
      </p:sp>
      <p:pic>
        <p:nvPicPr>
          <p:cNvPr id="13" name="Picture 1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89383" y="584509"/>
            <a:ext cx="2051351" cy="1554054"/>
          </a:xfrm>
          <a:prstGeom prst="rect">
            <a:avLst/>
          </a:prstGeom>
          <a:ln>
            <a:noFill/>
          </a:ln>
          <a:effectLst>
            <a:outerShdw blurRad="292100" dist="139700" dir="2700000" algn="tl" rotWithShape="0">
              <a:srgbClr val="333333">
                <a:alpha val="65000"/>
              </a:srgbClr>
            </a:outerShdw>
          </a:effectLst>
        </p:spPr>
      </p:pic>
      <p:sp>
        <p:nvSpPr>
          <p:cNvPr id="15" name="Rectángulo 14">
            <a:extLst>
              <a:ext uri="{FF2B5EF4-FFF2-40B4-BE49-F238E27FC236}">
                <a16:creationId xmlns:a16="http://schemas.microsoft.com/office/drawing/2014/main" xmlns="" id="{3BD59F97-C013-488A-8100-1CECF9DB852A}"/>
              </a:ext>
            </a:extLst>
          </p:cNvPr>
          <p:cNvSpPr/>
          <p:nvPr/>
        </p:nvSpPr>
        <p:spPr>
          <a:xfrm>
            <a:off x="11736288" y="3127276"/>
            <a:ext cx="6328231" cy="769441"/>
          </a:xfrm>
          <a:prstGeom prst="rect">
            <a:avLst/>
          </a:prstGeom>
        </p:spPr>
        <p:txBody>
          <a:bodyPr wrap="square">
            <a:spAutoFit/>
          </a:bodyPr>
          <a:lstStyle/>
          <a:p>
            <a:pPr algn="ctr">
              <a:buClr>
                <a:prstClr val="white"/>
              </a:buClr>
            </a:pPr>
            <a:r>
              <a:rPr lang="es-MX" sz="4400" b="1" dirty="0">
                <a:solidFill>
                  <a:prstClr val="white"/>
                </a:solidFill>
                <a:effectLst>
                  <a:outerShdw blurRad="38100" dist="38100" dir="2700000" algn="tl">
                    <a:srgbClr val="000000">
                      <a:alpha val="43137"/>
                    </a:srgbClr>
                  </a:outerShdw>
                </a:effectLst>
              </a:rPr>
              <a:t>	</a:t>
            </a:r>
          </a:p>
        </p:txBody>
      </p:sp>
      <p:pic>
        <p:nvPicPr>
          <p:cNvPr id="22" name="Imagen 11">
            <a:extLst>
              <a:ext uri="{FF2B5EF4-FFF2-40B4-BE49-F238E27FC236}">
                <a16:creationId xmlns:a16="http://schemas.microsoft.com/office/drawing/2014/main" xmlns="" id="{F91C1D77-7667-43CF-A3F2-558CDBA2B882}"/>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0" y="8236119"/>
            <a:ext cx="2140734" cy="1440000"/>
          </a:xfrm>
          <a:prstGeom prst="rect">
            <a:avLst/>
          </a:prstGeom>
        </p:spPr>
      </p:pic>
      <p:sp>
        <p:nvSpPr>
          <p:cNvPr id="8" name="AutoShape 3">
            <a:extLst>
              <a:ext uri="{FF2B5EF4-FFF2-40B4-BE49-F238E27FC236}">
                <a16:creationId xmlns:a16="http://schemas.microsoft.com/office/drawing/2014/main" xmlns="" id="{A30DCB4D-34E3-4476-AB95-EAAC981A0241}"/>
              </a:ext>
            </a:extLst>
          </p:cNvPr>
          <p:cNvSpPr/>
          <p:nvPr/>
        </p:nvSpPr>
        <p:spPr>
          <a:xfrm>
            <a:off x="2291089" y="0"/>
            <a:ext cx="902555" cy="10232074"/>
          </a:xfrm>
          <a:prstGeom prst="rect">
            <a:avLst/>
          </a:prstGeom>
          <a:solidFill>
            <a:srgbClr val="00B050"/>
          </a:solidFill>
        </p:spPr>
      </p:sp>
      <p:sp>
        <p:nvSpPr>
          <p:cNvPr id="9" name="Rectángulo 8">
            <a:extLst>
              <a:ext uri="{FF2B5EF4-FFF2-40B4-BE49-F238E27FC236}">
                <a16:creationId xmlns:a16="http://schemas.microsoft.com/office/drawing/2014/main" xmlns="" id="{3BD59F97-C013-488A-8100-1CECF9DB852A}"/>
              </a:ext>
            </a:extLst>
          </p:cNvPr>
          <p:cNvSpPr/>
          <p:nvPr/>
        </p:nvSpPr>
        <p:spPr>
          <a:xfrm>
            <a:off x="3343999" y="738155"/>
            <a:ext cx="14393127" cy="1569660"/>
          </a:xfrm>
          <a:prstGeom prst="rect">
            <a:avLst/>
          </a:prstGeom>
        </p:spPr>
        <p:txBody>
          <a:bodyPr wrap="square">
            <a:spAutoFit/>
          </a:bodyPr>
          <a:lstStyle/>
          <a:p>
            <a:pPr algn="ctr">
              <a:buClr>
                <a:prstClr val="white"/>
              </a:buClr>
            </a:pPr>
            <a:r>
              <a:rPr lang="es-MX" sz="4800" b="1" dirty="0">
                <a:solidFill>
                  <a:prstClr val="white"/>
                </a:solidFill>
                <a:effectLst>
                  <a:outerShdw blurRad="38100" dist="38100" dir="2700000" algn="tl">
                    <a:srgbClr val="000000">
                      <a:alpha val="43137"/>
                    </a:srgbClr>
                  </a:outerShdw>
                </a:effectLst>
              </a:rPr>
              <a:t>No habrá paz sin pueblos que tiendan </a:t>
            </a:r>
          </a:p>
          <a:p>
            <a:pPr algn="ctr">
              <a:buClr>
                <a:prstClr val="white"/>
              </a:buClr>
            </a:pPr>
            <a:r>
              <a:rPr lang="es-MX" sz="4800" b="1" dirty="0">
                <a:solidFill>
                  <a:prstClr val="white"/>
                </a:solidFill>
                <a:effectLst>
                  <a:outerShdw blurRad="38100" dist="38100" dir="2700000" algn="tl">
                    <a:srgbClr val="000000">
                      <a:alpha val="43137"/>
                    </a:srgbClr>
                  </a:outerShdw>
                </a:effectLst>
              </a:rPr>
              <a:t>la mano a otros pueblos. </a:t>
            </a:r>
            <a:endParaRPr lang="es-MX" sz="4400" b="1" dirty="0">
              <a:solidFill>
                <a:prstClr val="white"/>
              </a:solidFill>
              <a:effectLst>
                <a:outerShdw blurRad="38100" dist="38100" dir="2700000" algn="tl">
                  <a:srgbClr val="000000">
                    <a:alpha val="43137"/>
                  </a:srgbClr>
                </a:outerShdw>
              </a:effectLst>
            </a:endParaRPr>
          </a:p>
        </p:txBody>
      </p:sp>
      <p:pic>
        <p:nvPicPr>
          <p:cNvPr id="3" name="Imagen 2"/>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5831632" y="2695228"/>
            <a:ext cx="9553203" cy="715557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508478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8A3E"/>
        </a:solidFill>
        <a:effectLst/>
      </p:bgPr>
    </p:bg>
    <p:spTree>
      <p:nvGrpSpPr>
        <p:cNvPr id="1" name=""/>
        <p:cNvGrpSpPr/>
        <p:nvPr/>
      </p:nvGrpSpPr>
      <p:grpSpPr>
        <a:xfrm>
          <a:off x="0" y="0"/>
          <a:ext cx="0" cy="0"/>
          <a:chOff x="0" y="0"/>
          <a:chExt cx="0" cy="0"/>
        </a:xfrm>
      </p:grpSpPr>
      <p:sp>
        <p:nvSpPr>
          <p:cNvPr id="2" name="AutoShape 2"/>
          <p:cNvSpPr/>
          <p:nvPr/>
        </p:nvSpPr>
        <p:spPr>
          <a:xfrm>
            <a:off x="-107221" y="0"/>
            <a:ext cx="3503806" cy="10287000"/>
          </a:xfrm>
          <a:prstGeom prst="rect">
            <a:avLst/>
          </a:prstGeom>
          <a:solidFill>
            <a:srgbClr val="FBFFFF"/>
          </a:solidFill>
        </p:spPr>
      </p:sp>
      <p:sp>
        <p:nvSpPr>
          <p:cNvPr id="6" name="5 Rectángulo"/>
          <p:cNvSpPr/>
          <p:nvPr/>
        </p:nvSpPr>
        <p:spPr>
          <a:xfrm>
            <a:off x="3532892" y="7130465"/>
            <a:ext cx="14641616" cy="830997"/>
          </a:xfrm>
          <a:prstGeom prst="rect">
            <a:avLst/>
          </a:prstGeom>
        </p:spPr>
        <p:txBody>
          <a:bodyPr wrap="square">
            <a:spAutoFit/>
          </a:bodyPr>
          <a:lstStyle/>
          <a:p>
            <a:pPr algn="ctr">
              <a:defRPr/>
            </a:pPr>
            <a:r>
              <a:rPr lang="es-MX" sz="4800" b="1" kern="0" dirty="0">
                <a:solidFill>
                  <a:prstClr val="white"/>
                </a:solidFill>
                <a:effectLst>
                  <a:outerShdw blurRad="38100" dist="38100" dir="2700000" algn="tl">
                    <a:srgbClr val="000000">
                      <a:alpha val="43137"/>
                    </a:srgbClr>
                  </a:outerShdw>
                </a:effectLst>
              </a:rPr>
              <a:t>	</a:t>
            </a:r>
          </a:p>
        </p:txBody>
      </p:sp>
      <p:pic>
        <p:nvPicPr>
          <p:cNvPr id="8" name="Imagen 11">
            <a:extLst>
              <a:ext uri="{FF2B5EF4-FFF2-40B4-BE49-F238E27FC236}">
                <a16:creationId xmlns:a16="http://schemas.microsoft.com/office/drawing/2014/main" xmlns="" id="{F91C1D77-7667-43CF-A3F2-558CDBA2B882}"/>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313258" y="7950505"/>
            <a:ext cx="2730127" cy="1836465"/>
          </a:xfrm>
          <a:prstGeom prst="rect">
            <a:avLst/>
          </a:prstGeom>
        </p:spPr>
      </p:pic>
      <p:pic>
        <p:nvPicPr>
          <p:cNvPr id="9" name="Picture 9">
            <a:extLst>
              <a:ext uri="{FF2B5EF4-FFF2-40B4-BE49-F238E27FC236}">
                <a16:creationId xmlns:a16="http://schemas.microsoft.com/office/drawing/2014/main" xmlns="" id="{8C2D754D-6018-437B-AA5E-2637453C8DB5}"/>
              </a:ext>
            </a:extLst>
          </p:cNvPr>
          <p:cNvPicPr>
            <a:picLocks noChangeAspect="1"/>
          </p:cNvPicPr>
          <p:nvPr/>
        </p:nvPicPr>
        <p:blipFill>
          <a:blip r:embed="rId4">
            <a:extLst>
              <a:ext uri="{28A0092B-C50C-407E-A947-70E740481C1C}">
                <a14:useLocalDpi xmlns:a14="http://schemas.microsoft.com/office/drawing/2010/main"/>
              </a:ext>
            </a:extLst>
          </a:blip>
          <a:srcRect/>
          <a:stretch>
            <a:fillRect/>
          </a:stretch>
        </p:blipFill>
        <p:spPr>
          <a:xfrm>
            <a:off x="313258" y="447579"/>
            <a:ext cx="2847120" cy="2156909"/>
          </a:xfrm>
          <a:prstGeom prst="rect">
            <a:avLst/>
          </a:prstGeom>
        </p:spPr>
      </p:pic>
      <p:sp>
        <p:nvSpPr>
          <p:cNvPr id="10" name="AutoShape 3">
            <a:extLst>
              <a:ext uri="{FF2B5EF4-FFF2-40B4-BE49-F238E27FC236}">
                <a16:creationId xmlns:a16="http://schemas.microsoft.com/office/drawing/2014/main" xmlns="" id="{2EC9289C-79B2-4B99-91F3-80626F0BBD30}"/>
              </a:ext>
            </a:extLst>
          </p:cNvPr>
          <p:cNvSpPr/>
          <p:nvPr/>
        </p:nvSpPr>
        <p:spPr>
          <a:xfrm>
            <a:off x="3282684" y="1440"/>
            <a:ext cx="508732" cy="10285560"/>
          </a:xfrm>
          <a:prstGeom prst="rect">
            <a:avLst/>
          </a:prstGeom>
          <a:solidFill>
            <a:srgbClr val="7030A0"/>
          </a:solidFill>
        </p:spPr>
      </p:sp>
      <p:sp>
        <p:nvSpPr>
          <p:cNvPr id="12" name="Rectángulo 11">
            <a:extLst>
              <a:ext uri="{FF2B5EF4-FFF2-40B4-BE49-F238E27FC236}">
                <a16:creationId xmlns:a16="http://schemas.microsoft.com/office/drawing/2014/main" xmlns="" id="{EB5F204D-D91F-4D59-AF96-AB75AA75A5C1}"/>
              </a:ext>
            </a:extLst>
          </p:cNvPr>
          <p:cNvSpPr/>
          <p:nvPr/>
        </p:nvSpPr>
        <p:spPr>
          <a:xfrm>
            <a:off x="5039051" y="219059"/>
            <a:ext cx="11910828" cy="1569660"/>
          </a:xfrm>
          <a:prstGeom prst="rect">
            <a:avLst/>
          </a:prstGeom>
        </p:spPr>
        <p:txBody>
          <a:bodyPr wrap="square">
            <a:spAutoFit/>
          </a:bodyPr>
          <a:lstStyle/>
          <a:p>
            <a:pPr algn="ctr"/>
            <a:r>
              <a:rPr lang="es-MX" sz="4800" b="1" kern="0" dirty="0">
                <a:solidFill>
                  <a:prstClr val="white"/>
                </a:solidFill>
                <a:effectLst>
                  <a:outerShdw blurRad="38100" dist="38100" dir="2700000" algn="tl">
                    <a:srgbClr val="000000">
                      <a:alpha val="43137"/>
                    </a:srgbClr>
                  </a:outerShdw>
                </a:effectLst>
              </a:rPr>
              <a:t>No habrá paz mientras los demás sean ellos </a:t>
            </a:r>
          </a:p>
          <a:p>
            <a:pPr algn="ctr"/>
            <a:r>
              <a:rPr lang="es-MX" sz="4800" b="1" kern="0" dirty="0">
                <a:solidFill>
                  <a:prstClr val="white"/>
                </a:solidFill>
                <a:effectLst>
                  <a:outerShdw blurRad="38100" dist="38100" dir="2700000" algn="tl">
                    <a:srgbClr val="000000">
                      <a:alpha val="43137"/>
                    </a:srgbClr>
                  </a:outerShdw>
                </a:effectLst>
              </a:rPr>
              <a:t>y no parte de un nosotros. 	</a:t>
            </a:r>
          </a:p>
        </p:txBody>
      </p:sp>
      <p:sp>
        <p:nvSpPr>
          <p:cNvPr id="11" name="Rectángulo 10">
            <a:extLst>
              <a:ext uri="{FF2B5EF4-FFF2-40B4-BE49-F238E27FC236}">
                <a16:creationId xmlns:a16="http://schemas.microsoft.com/office/drawing/2014/main" xmlns="" id="{EB5F204D-D91F-4D59-AF96-AB75AA75A5C1}"/>
              </a:ext>
            </a:extLst>
          </p:cNvPr>
          <p:cNvSpPr/>
          <p:nvPr/>
        </p:nvSpPr>
        <p:spPr>
          <a:xfrm>
            <a:off x="3791416" y="7571899"/>
            <a:ext cx="14543599" cy="2492990"/>
          </a:xfrm>
          <a:prstGeom prst="rect">
            <a:avLst/>
          </a:prstGeom>
        </p:spPr>
        <p:txBody>
          <a:bodyPr wrap="square">
            <a:spAutoFit/>
          </a:bodyPr>
          <a:lstStyle/>
          <a:p>
            <a:pPr algn="ctr"/>
            <a:r>
              <a:rPr lang="es-MX" sz="4800" b="1" kern="0" dirty="0">
                <a:solidFill>
                  <a:prstClr val="white"/>
                </a:solidFill>
                <a:effectLst>
                  <a:outerShdw blurRad="38100" dist="38100" dir="2700000" algn="tl">
                    <a:srgbClr val="000000">
                      <a:alpha val="43137"/>
                    </a:srgbClr>
                  </a:outerShdw>
                </a:effectLst>
              </a:rPr>
              <a:t>No habrá paz mientras las alianzas sean contra alguno, porque </a:t>
            </a:r>
            <a:r>
              <a:rPr lang="es-MX" sz="5400" b="1" kern="0" dirty="0">
                <a:solidFill>
                  <a:prstClr val="white"/>
                </a:solidFill>
                <a:effectLst>
                  <a:outerShdw blurRad="38100" dist="38100" dir="2700000" algn="tl">
                    <a:srgbClr val="000000">
                      <a:alpha val="43137"/>
                    </a:srgbClr>
                  </a:outerShdw>
                </a:effectLst>
              </a:rPr>
              <a:t>las alianzas de unos contra otros </a:t>
            </a:r>
          </a:p>
          <a:p>
            <a:pPr algn="ctr"/>
            <a:r>
              <a:rPr lang="es-MX" sz="5400" b="1" kern="0" dirty="0">
                <a:solidFill>
                  <a:prstClr val="white"/>
                </a:solidFill>
                <a:effectLst>
                  <a:outerShdw blurRad="38100" dist="38100" dir="2700000" algn="tl">
                    <a:srgbClr val="000000">
                      <a:alpha val="43137"/>
                    </a:srgbClr>
                  </a:outerShdw>
                </a:effectLst>
              </a:rPr>
              <a:t>sólo aumentan las divisiones. </a:t>
            </a:r>
            <a:r>
              <a:rPr lang="es-MX" sz="4800" b="1" kern="0" dirty="0">
                <a:solidFill>
                  <a:prstClr val="white"/>
                </a:solidFill>
                <a:effectLst>
                  <a:outerShdw blurRad="38100" dist="38100" dir="2700000" algn="tl">
                    <a:srgbClr val="000000">
                      <a:alpha val="43137"/>
                    </a:srgbClr>
                  </a:outerShdw>
                </a:effectLst>
              </a:rPr>
              <a:t>	</a:t>
            </a:r>
          </a:p>
        </p:txBody>
      </p:sp>
      <p:pic>
        <p:nvPicPr>
          <p:cNvPr id="3" name="Imagen 2"/>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5720746" y="1788719"/>
            <a:ext cx="10265908" cy="577457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570807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AutoShape 2"/>
          <p:cNvSpPr/>
          <p:nvPr/>
        </p:nvSpPr>
        <p:spPr>
          <a:xfrm>
            <a:off x="-220040" y="0"/>
            <a:ext cx="2531741" cy="10287000"/>
          </a:xfrm>
          <a:prstGeom prst="rect">
            <a:avLst/>
          </a:prstGeom>
          <a:solidFill>
            <a:srgbClr val="FBFFFF"/>
          </a:solidFill>
        </p:spPr>
      </p:sp>
      <p:pic>
        <p:nvPicPr>
          <p:cNvPr id="13" name="Picture 1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89383" y="584509"/>
            <a:ext cx="2051351" cy="1554054"/>
          </a:xfrm>
          <a:prstGeom prst="rect">
            <a:avLst/>
          </a:prstGeom>
          <a:ln>
            <a:noFill/>
          </a:ln>
          <a:effectLst>
            <a:outerShdw blurRad="292100" dist="139700" dir="2700000" algn="tl" rotWithShape="0">
              <a:srgbClr val="333333">
                <a:alpha val="65000"/>
              </a:srgbClr>
            </a:outerShdw>
          </a:effectLst>
        </p:spPr>
      </p:pic>
      <p:sp>
        <p:nvSpPr>
          <p:cNvPr id="15" name="Rectángulo 14">
            <a:extLst>
              <a:ext uri="{FF2B5EF4-FFF2-40B4-BE49-F238E27FC236}">
                <a16:creationId xmlns:a16="http://schemas.microsoft.com/office/drawing/2014/main" xmlns="" id="{3BD59F97-C013-488A-8100-1CECF9DB852A}"/>
              </a:ext>
            </a:extLst>
          </p:cNvPr>
          <p:cNvSpPr/>
          <p:nvPr/>
        </p:nvSpPr>
        <p:spPr>
          <a:xfrm>
            <a:off x="3343999" y="7015708"/>
            <a:ext cx="14720520" cy="3046988"/>
          </a:xfrm>
          <a:prstGeom prst="rect">
            <a:avLst/>
          </a:prstGeom>
        </p:spPr>
        <p:txBody>
          <a:bodyPr wrap="square">
            <a:spAutoFit/>
          </a:bodyPr>
          <a:lstStyle/>
          <a:p>
            <a:pPr algn="ctr">
              <a:buClr>
                <a:prstClr val="white"/>
              </a:buClr>
            </a:pPr>
            <a:r>
              <a:rPr lang="es-MX" sz="4800" b="1" dirty="0">
                <a:solidFill>
                  <a:prstClr val="white"/>
                </a:solidFill>
                <a:effectLst>
                  <a:outerShdw blurRad="38100" dist="38100" dir="2700000" algn="tl">
                    <a:srgbClr val="000000">
                      <a:alpha val="43137"/>
                    </a:srgbClr>
                  </a:outerShdw>
                </a:effectLst>
              </a:rPr>
              <a:t>La paz no exige vencedores ni vencidos, sino hermanos y hermanas que, a pesar de las incomprensiones y las heridas del pasado, se encaminan del conflicto                                  a la unidad». (6/3/2021)</a:t>
            </a:r>
          </a:p>
        </p:txBody>
      </p:sp>
      <p:pic>
        <p:nvPicPr>
          <p:cNvPr id="22" name="Imagen 11">
            <a:extLst>
              <a:ext uri="{FF2B5EF4-FFF2-40B4-BE49-F238E27FC236}">
                <a16:creationId xmlns:a16="http://schemas.microsoft.com/office/drawing/2014/main" xmlns="" id="{F91C1D77-7667-43CF-A3F2-558CDBA2B882}"/>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0" y="8236119"/>
            <a:ext cx="2140734" cy="1440000"/>
          </a:xfrm>
          <a:prstGeom prst="rect">
            <a:avLst/>
          </a:prstGeom>
        </p:spPr>
      </p:pic>
      <p:sp>
        <p:nvSpPr>
          <p:cNvPr id="8" name="AutoShape 3">
            <a:extLst>
              <a:ext uri="{FF2B5EF4-FFF2-40B4-BE49-F238E27FC236}">
                <a16:creationId xmlns:a16="http://schemas.microsoft.com/office/drawing/2014/main" xmlns="" id="{A30DCB4D-34E3-4476-AB95-EAAC981A0241}"/>
              </a:ext>
            </a:extLst>
          </p:cNvPr>
          <p:cNvSpPr/>
          <p:nvPr/>
        </p:nvSpPr>
        <p:spPr>
          <a:xfrm>
            <a:off x="2291089" y="0"/>
            <a:ext cx="902555" cy="10232074"/>
          </a:xfrm>
          <a:prstGeom prst="rect">
            <a:avLst/>
          </a:prstGeom>
          <a:solidFill>
            <a:srgbClr val="00B050"/>
          </a:solidFill>
        </p:spPr>
      </p:sp>
      <p:pic>
        <p:nvPicPr>
          <p:cNvPr id="4" name="Imagen 3"/>
          <p:cNvPicPr>
            <a:picLocks noChangeAspect="1"/>
          </p:cNvPicPr>
          <p:nvPr/>
        </p:nvPicPr>
        <p:blipFill rotWithShape="1">
          <a:blip r:embed="rId5" cstate="email">
            <a:extLst>
              <a:ext uri="{28A0092B-C50C-407E-A947-70E740481C1C}">
                <a14:useLocalDpi xmlns:a14="http://schemas.microsoft.com/office/drawing/2010/main"/>
              </a:ext>
            </a:extLst>
          </a:blip>
          <a:srcRect t="6430"/>
          <a:stretch/>
        </p:blipFill>
        <p:spPr>
          <a:xfrm>
            <a:off x="4704259" y="278688"/>
            <a:ext cx="12000000" cy="673702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765308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8A3E"/>
        </a:solidFill>
        <a:effectLst/>
      </p:bgPr>
    </p:bg>
    <p:spTree>
      <p:nvGrpSpPr>
        <p:cNvPr id="1" name=""/>
        <p:cNvGrpSpPr/>
        <p:nvPr/>
      </p:nvGrpSpPr>
      <p:grpSpPr>
        <a:xfrm>
          <a:off x="0" y="0"/>
          <a:ext cx="0" cy="0"/>
          <a:chOff x="0" y="0"/>
          <a:chExt cx="0" cy="0"/>
        </a:xfrm>
      </p:grpSpPr>
      <p:sp>
        <p:nvSpPr>
          <p:cNvPr id="2" name="AutoShape 2"/>
          <p:cNvSpPr/>
          <p:nvPr/>
        </p:nvSpPr>
        <p:spPr>
          <a:xfrm>
            <a:off x="-107221" y="0"/>
            <a:ext cx="3503806" cy="10287000"/>
          </a:xfrm>
          <a:prstGeom prst="rect">
            <a:avLst/>
          </a:prstGeom>
          <a:solidFill>
            <a:srgbClr val="FBFFFF"/>
          </a:solidFill>
        </p:spPr>
      </p:sp>
      <p:sp>
        <p:nvSpPr>
          <p:cNvPr id="6" name="5 Rectángulo"/>
          <p:cNvSpPr/>
          <p:nvPr/>
        </p:nvSpPr>
        <p:spPr>
          <a:xfrm>
            <a:off x="3532892" y="7130465"/>
            <a:ext cx="14641616" cy="830997"/>
          </a:xfrm>
          <a:prstGeom prst="rect">
            <a:avLst/>
          </a:prstGeom>
        </p:spPr>
        <p:txBody>
          <a:bodyPr wrap="square">
            <a:spAutoFit/>
          </a:bodyPr>
          <a:lstStyle/>
          <a:p>
            <a:pPr algn="ctr">
              <a:defRPr/>
            </a:pPr>
            <a:r>
              <a:rPr lang="es-MX" sz="4800" b="1" kern="0" dirty="0">
                <a:solidFill>
                  <a:prstClr val="white"/>
                </a:solidFill>
                <a:effectLst>
                  <a:outerShdw blurRad="38100" dist="38100" dir="2700000" algn="tl">
                    <a:srgbClr val="000000">
                      <a:alpha val="43137"/>
                    </a:srgbClr>
                  </a:outerShdw>
                </a:effectLst>
              </a:rPr>
              <a:t>	</a:t>
            </a:r>
          </a:p>
        </p:txBody>
      </p:sp>
      <p:pic>
        <p:nvPicPr>
          <p:cNvPr id="8" name="Imagen 11">
            <a:extLst>
              <a:ext uri="{FF2B5EF4-FFF2-40B4-BE49-F238E27FC236}">
                <a16:creationId xmlns:a16="http://schemas.microsoft.com/office/drawing/2014/main" xmlns="" id="{F91C1D77-7667-43CF-A3F2-558CDBA2B882}"/>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313258" y="7950505"/>
            <a:ext cx="2730127" cy="1836465"/>
          </a:xfrm>
          <a:prstGeom prst="rect">
            <a:avLst/>
          </a:prstGeom>
        </p:spPr>
      </p:pic>
      <p:pic>
        <p:nvPicPr>
          <p:cNvPr id="9" name="Picture 9">
            <a:extLst>
              <a:ext uri="{FF2B5EF4-FFF2-40B4-BE49-F238E27FC236}">
                <a16:creationId xmlns:a16="http://schemas.microsoft.com/office/drawing/2014/main" xmlns="" id="{8C2D754D-6018-437B-AA5E-2637453C8DB5}"/>
              </a:ext>
            </a:extLst>
          </p:cNvPr>
          <p:cNvPicPr>
            <a:picLocks noChangeAspect="1"/>
          </p:cNvPicPr>
          <p:nvPr/>
        </p:nvPicPr>
        <p:blipFill>
          <a:blip r:embed="rId4">
            <a:extLst>
              <a:ext uri="{28A0092B-C50C-407E-A947-70E740481C1C}">
                <a14:useLocalDpi xmlns:a14="http://schemas.microsoft.com/office/drawing/2010/main"/>
              </a:ext>
            </a:extLst>
          </a:blip>
          <a:srcRect/>
          <a:stretch>
            <a:fillRect/>
          </a:stretch>
        </p:blipFill>
        <p:spPr>
          <a:xfrm>
            <a:off x="313258" y="447579"/>
            <a:ext cx="2847120" cy="2156909"/>
          </a:xfrm>
          <a:prstGeom prst="rect">
            <a:avLst/>
          </a:prstGeom>
        </p:spPr>
      </p:pic>
      <p:sp>
        <p:nvSpPr>
          <p:cNvPr id="10" name="AutoShape 3">
            <a:extLst>
              <a:ext uri="{FF2B5EF4-FFF2-40B4-BE49-F238E27FC236}">
                <a16:creationId xmlns:a16="http://schemas.microsoft.com/office/drawing/2014/main" xmlns="" id="{2EC9289C-79B2-4B99-91F3-80626F0BBD30}"/>
              </a:ext>
            </a:extLst>
          </p:cNvPr>
          <p:cNvSpPr/>
          <p:nvPr/>
        </p:nvSpPr>
        <p:spPr>
          <a:xfrm>
            <a:off x="3282684" y="1440"/>
            <a:ext cx="508732" cy="10285560"/>
          </a:xfrm>
          <a:prstGeom prst="rect">
            <a:avLst/>
          </a:prstGeom>
          <a:solidFill>
            <a:srgbClr val="7030A0"/>
          </a:solidFill>
        </p:spPr>
      </p:sp>
      <p:sp>
        <p:nvSpPr>
          <p:cNvPr id="11" name="Rectángulo 10">
            <a:extLst>
              <a:ext uri="{FF2B5EF4-FFF2-40B4-BE49-F238E27FC236}">
                <a16:creationId xmlns:a16="http://schemas.microsoft.com/office/drawing/2014/main" xmlns="" id="{EB5F204D-D91F-4D59-AF96-AB75AA75A5C1}"/>
              </a:ext>
            </a:extLst>
          </p:cNvPr>
          <p:cNvSpPr/>
          <p:nvPr/>
        </p:nvSpPr>
        <p:spPr>
          <a:xfrm>
            <a:off x="4053230" y="6437968"/>
            <a:ext cx="14260786" cy="3046988"/>
          </a:xfrm>
          <a:prstGeom prst="rect">
            <a:avLst/>
          </a:prstGeom>
        </p:spPr>
        <p:txBody>
          <a:bodyPr wrap="square">
            <a:spAutoFit/>
          </a:bodyPr>
          <a:lstStyle/>
          <a:p>
            <a:pPr algn="ctr"/>
            <a:r>
              <a:rPr lang="es-MX" sz="4800" b="1" kern="0" dirty="0">
                <a:solidFill>
                  <a:prstClr val="white"/>
                </a:solidFill>
                <a:effectLst>
                  <a:outerShdw blurRad="38100" dist="38100" dir="2700000" algn="tl">
                    <a:srgbClr val="000000">
                      <a:alpha val="43137"/>
                    </a:srgbClr>
                  </a:outerShdw>
                </a:effectLst>
              </a:rPr>
              <a:t>Y si esto es cierto para las naciones, también se aplica en la familia. Si no se promueve el espíritu de amor y respeto, el conflicto, la división, el abuso, el maltrato, dominarán las relaciones familiares. </a:t>
            </a:r>
          </a:p>
        </p:txBody>
      </p:sp>
      <p:pic>
        <p:nvPicPr>
          <p:cNvPr id="5" name="Imagen 4">
            <a:extLst>
              <a:ext uri="{FF2B5EF4-FFF2-40B4-BE49-F238E27FC236}">
                <a16:creationId xmlns:a16="http://schemas.microsoft.com/office/drawing/2014/main" xmlns="" id="{CEA77255-2B00-40A0-9C7C-D6E9C29DE278}"/>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6845810" y="447579"/>
            <a:ext cx="8456230" cy="5970758"/>
          </a:xfrm>
          <a:prstGeom prst="rect">
            <a:avLst/>
          </a:prstGeom>
        </p:spPr>
      </p:pic>
    </p:spTree>
    <p:extLst>
      <p:ext uri="{BB962C8B-B14F-4D97-AF65-F5344CB8AC3E}">
        <p14:creationId xmlns:p14="http://schemas.microsoft.com/office/powerpoint/2010/main" val="3801472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8A3E"/>
        </a:solidFill>
        <a:effectLst/>
      </p:bgPr>
    </p:bg>
    <p:spTree>
      <p:nvGrpSpPr>
        <p:cNvPr id="1" name=""/>
        <p:cNvGrpSpPr/>
        <p:nvPr/>
      </p:nvGrpSpPr>
      <p:grpSpPr>
        <a:xfrm>
          <a:off x="0" y="0"/>
          <a:ext cx="0" cy="0"/>
          <a:chOff x="0" y="0"/>
          <a:chExt cx="0" cy="0"/>
        </a:xfrm>
      </p:grpSpPr>
      <p:sp>
        <p:nvSpPr>
          <p:cNvPr id="2" name="AutoShape 2"/>
          <p:cNvSpPr/>
          <p:nvPr/>
        </p:nvSpPr>
        <p:spPr>
          <a:xfrm>
            <a:off x="-107221" y="0"/>
            <a:ext cx="3503806" cy="10287000"/>
          </a:xfrm>
          <a:prstGeom prst="rect">
            <a:avLst/>
          </a:prstGeom>
          <a:solidFill>
            <a:srgbClr val="FBFFFF"/>
          </a:solidFill>
        </p:spPr>
      </p:sp>
      <p:sp>
        <p:nvSpPr>
          <p:cNvPr id="6" name="5 Rectángulo"/>
          <p:cNvSpPr/>
          <p:nvPr/>
        </p:nvSpPr>
        <p:spPr>
          <a:xfrm>
            <a:off x="3532892" y="7130465"/>
            <a:ext cx="14641616" cy="830997"/>
          </a:xfrm>
          <a:prstGeom prst="rect">
            <a:avLst/>
          </a:prstGeom>
        </p:spPr>
        <p:txBody>
          <a:bodyPr wrap="square">
            <a:spAutoFit/>
          </a:bodyPr>
          <a:lstStyle/>
          <a:p>
            <a:pPr algn="ctr">
              <a:defRPr/>
            </a:pPr>
            <a:r>
              <a:rPr lang="es-MX" sz="4800" b="1" kern="0" dirty="0">
                <a:solidFill>
                  <a:prstClr val="white"/>
                </a:solidFill>
                <a:effectLst>
                  <a:outerShdw blurRad="38100" dist="38100" dir="2700000" algn="tl">
                    <a:srgbClr val="000000">
                      <a:alpha val="43137"/>
                    </a:srgbClr>
                  </a:outerShdw>
                </a:effectLst>
              </a:rPr>
              <a:t>	</a:t>
            </a:r>
          </a:p>
        </p:txBody>
      </p:sp>
      <p:pic>
        <p:nvPicPr>
          <p:cNvPr id="8" name="Imagen 11">
            <a:extLst>
              <a:ext uri="{FF2B5EF4-FFF2-40B4-BE49-F238E27FC236}">
                <a16:creationId xmlns:a16="http://schemas.microsoft.com/office/drawing/2014/main" xmlns="" id="{F91C1D77-7667-43CF-A3F2-558CDBA2B882}"/>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313258" y="7950505"/>
            <a:ext cx="2730127" cy="1836465"/>
          </a:xfrm>
          <a:prstGeom prst="rect">
            <a:avLst/>
          </a:prstGeom>
        </p:spPr>
      </p:pic>
      <p:pic>
        <p:nvPicPr>
          <p:cNvPr id="9" name="Picture 9">
            <a:extLst>
              <a:ext uri="{FF2B5EF4-FFF2-40B4-BE49-F238E27FC236}">
                <a16:creationId xmlns:a16="http://schemas.microsoft.com/office/drawing/2014/main" xmlns="" id="{8C2D754D-6018-437B-AA5E-2637453C8DB5}"/>
              </a:ext>
            </a:extLst>
          </p:cNvPr>
          <p:cNvPicPr>
            <a:picLocks noChangeAspect="1"/>
          </p:cNvPicPr>
          <p:nvPr/>
        </p:nvPicPr>
        <p:blipFill>
          <a:blip r:embed="rId4">
            <a:extLst>
              <a:ext uri="{28A0092B-C50C-407E-A947-70E740481C1C}">
                <a14:useLocalDpi xmlns:a14="http://schemas.microsoft.com/office/drawing/2010/main"/>
              </a:ext>
            </a:extLst>
          </a:blip>
          <a:srcRect/>
          <a:stretch>
            <a:fillRect/>
          </a:stretch>
        </p:blipFill>
        <p:spPr>
          <a:xfrm>
            <a:off x="313258" y="447579"/>
            <a:ext cx="2847120" cy="2156909"/>
          </a:xfrm>
          <a:prstGeom prst="rect">
            <a:avLst/>
          </a:prstGeom>
        </p:spPr>
      </p:pic>
      <p:sp>
        <p:nvSpPr>
          <p:cNvPr id="10" name="AutoShape 3">
            <a:extLst>
              <a:ext uri="{FF2B5EF4-FFF2-40B4-BE49-F238E27FC236}">
                <a16:creationId xmlns:a16="http://schemas.microsoft.com/office/drawing/2014/main" xmlns="" id="{2EC9289C-79B2-4B99-91F3-80626F0BBD30}"/>
              </a:ext>
            </a:extLst>
          </p:cNvPr>
          <p:cNvSpPr/>
          <p:nvPr/>
        </p:nvSpPr>
        <p:spPr>
          <a:xfrm>
            <a:off x="3282684" y="1440"/>
            <a:ext cx="508732" cy="10285560"/>
          </a:xfrm>
          <a:prstGeom prst="rect">
            <a:avLst/>
          </a:prstGeom>
          <a:solidFill>
            <a:srgbClr val="7030A0"/>
          </a:solidFill>
        </p:spPr>
      </p:sp>
      <p:sp>
        <p:nvSpPr>
          <p:cNvPr id="11" name="Rectángulo 10">
            <a:extLst>
              <a:ext uri="{FF2B5EF4-FFF2-40B4-BE49-F238E27FC236}">
                <a16:creationId xmlns:a16="http://schemas.microsoft.com/office/drawing/2014/main" xmlns="" id="{EB5F204D-D91F-4D59-AF96-AB75AA75A5C1}"/>
              </a:ext>
            </a:extLst>
          </p:cNvPr>
          <p:cNvSpPr/>
          <p:nvPr/>
        </p:nvSpPr>
        <p:spPr>
          <a:xfrm>
            <a:off x="3784339" y="6943700"/>
            <a:ext cx="14357444" cy="3046988"/>
          </a:xfrm>
          <a:prstGeom prst="rect">
            <a:avLst/>
          </a:prstGeom>
        </p:spPr>
        <p:txBody>
          <a:bodyPr wrap="square">
            <a:spAutoFit/>
          </a:bodyPr>
          <a:lstStyle/>
          <a:p>
            <a:pPr algn="ctr"/>
            <a:r>
              <a:rPr lang="es-MX" sz="4800" b="1" kern="0" dirty="0">
                <a:solidFill>
                  <a:prstClr val="white"/>
                </a:solidFill>
                <a:effectLst>
                  <a:outerShdw blurRad="38100" dist="38100" dir="2700000" algn="tl">
                    <a:srgbClr val="000000">
                      <a:alpha val="43137"/>
                    </a:srgbClr>
                  </a:outerShdw>
                </a:effectLst>
              </a:rPr>
              <a:t>	El espíritu de amor y respeto suscita la misión, el hacer lo que nos toca. No es quedarse de brazos cruzados en nuestra comodidad, es salir de sí mismo para liberase de las cadenas que aprisionan el corazón. </a:t>
            </a:r>
          </a:p>
        </p:txBody>
      </p:sp>
      <p:pic>
        <p:nvPicPr>
          <p:cNvPr id="3" name="Imagen 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263680" y="325953"/>
            <a:ext cx="9884746" cy="64800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332125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a:extLst>
              <a:ext uri="{FF2B5EF4-FFF2-40B4-BE49-F238E27FC236}">
                <a16:creationId xmlns:a16="http://schemas.microsoft.com/office/drawing/2014/main" xmlns="" id="{9D470F53-C825-4160-BC30-36A0C96F58D6}"/>
              </a:ext>
            </a:extLst>
          </p:cNvPr>
          <p:cNvSpPr/>
          <p:nvPr/>
        </p:nvSpPr>
        <p:spPr>
          <a:xfrm rot="16200000">
            <a:off x="8581076" y="-8581076"/>
            <a:ext cx="1152128" cy="18314280"/>
          </a:xfrm>
          <a:prstGeom prst="rect">
            <a:avLst/>
          </a:prstGeom>
          <a:solidFill>
            <a:srgbClr val="7030A0"/>
          </a:solidFill>
        </p:spPr>
      </p:sp>
      <p:sp>
        <p:nvSpPr>
          <p:cNvPr id="7" name="Rectangle 5">
            <a:extLst>
              <a:ext uri="{FF2B5EF4-FFF2-40B4-BE49-F238E27FC236}">
                <a16:creationId xmlns:a16="http://schemas.microsoft.com/office/drawing/2014/main" xmlns="" id="{88B1A944-EAEA-465F-94C8-F2ED69A92778}"/>
              </a:ext>
            </a:extLst>
          </p:cNvPr>
          <p:cNvSpPr/>
          <p:nvPr/>
        </p:nvSpPr>
        <p:spPr>
          <a:xfrm>
            <a:off x="791072" y="1655639"/>
            <a:ext cx="16993888" cy="1754326"/>
          </a:xfrm>
          <a:prstGeom prst="rect">
            <a:avLst/>
          </a:prstGeom>
        </p:spPr>
        <p:txBody>
          <a:bodyPr wrap="square">
            <a:spAutoFit/>
          </a:bodyPr>
          <a:lstStyle/>
          <a:p>
            <a:pPr algn="ctr">
              <a:buSzPct val="71000"/>
              <a:buFont typeface="+mj-lt"/>
              <a:buNone/>
            </a:pPr>
            <a:r>
              <a:rPr lang="es-MX" altLang="es-MX" sz="5400" b="1" dirty="0">
                <a:solidFill>
                  <a:srgbClr val="00B050"/>
                </a:solidFill>
              </a:rPr>
              <a:t> Pedir al Espíritu Santo el fruto de su paz para poder crecer en el amor a Dios y a los demás. </a:t>
            </a:r>
          </a:p>
        </p:txBody>
      </p:sp>
      <p:sp>
        <p:nvSpPr>
          <p:cNvPr id="4" name="Rectángulo 3"/>
          <p:cNvSpPr/>
          <p:nvPr/>
        </p:nvSpPr>
        <p:spPr>
          <a:xfrm>
            <a:off x="11088216" y="3991372"/>
            <a:ext cx="7514476" cy="5555367"/>
          </a:xfrm>
          <a:prstGeom prst="rect">
            <a:avLst/>
          </a:prstGeom>
        </p:spPr>
        <p:txBody>
          <a:bodyPr wrap="square">
            <a:spAutoFit/>
          </a:bodyPr>
          <a:lstStyle/>
          <a:p>
            <a:pPr marR="934719" lvl="0" algn="ctr">
              <a:lnSpc>
                <a:spcPts val="7130"/>
              </a:lnSpc>
            </a:pPr>
            <a:r>
              <a:rPr lang="es-MX" sz="5400" b="1" spc="-10" dirty="0">
                <a:solidFill>
                  <a:srgbClr val="9147C7"/>
                </a:solidFill>
                <a:cs typeface="Calibri"/>
              </a:rPr>
              <a:t>¿Qué medios conviene promover para ser instrumentos de paz en la propia familia y en las comunidades CEFAS? </a:t>
            </a:r>
            <a:endParaRPr lang="es-MX" sz="5400" dirty="0">
              <a:solidFill>
                <a:prstClr val="black"/>
              </a:solidFill>
              <a:cs typeface="Calibri"/>
            </a:endParaRPr>
          </a:p>
        </p:txBody>
      </p:sp>
      <p:pic>
        <p:nvPicPr>
          <p:cNvPr id="6" name="Imagen 5">
            <a:extLst>
              <a:ext uri="{FF2B5EF4-FFF2-40B4-BE49-F238E27FC236}">
                <a16:creationId xmlns:a16="http://schemas.microsoft.com/office/drawing/2014/main" xmlns="" id="{16D360A7-EDEC-4ACC-AFE6-566DF4C9AF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9104" y="4021748"/>
            <a:ext cx="9875474" cy="5555367"/>
          </a:xfrm>
          <a:prstGeom prst="rect">
            <a:avLst/>
          </a:prstGeom>
        </p:spPr>
      </p:pic>
    </p:spTree>
    <p:extLst>
      <p:ext uri="{BB962C8B-B14F-4D97-AF65-F5344CB8AC3E}">
        <p14:creationId xmlns:p14="http://schemas.microsoft.com/office/powerpoint/2010/main" val="3546264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a:extLst>
              <a:ext uri="{FF2B5EF4-FFF2-40B4-BE49-F238E27FC236}">
                <a16:creationId xmlns:a16="http://schemas.microsoft.com/office/drawing/2014/main" xmlns="" id="{9D470F53-C825-4160-BC30-36A0C96F58D6}"/>
              </a:ext>
            </a:extLst>
          </p:cNvPr>
          <p:cNvSpPr/>
          <p:nvPr/>
        </p:nvSpPr>
        <p:spPr>
          <a:xfrm rot="16200000">
            <a:off x="8581076" y="-8581076"/>
            <a:ext cx="1152128" cy="18314280"/>
          </a:xfrm>
          <a:prstGeom prst="rect">
            <a:avLst/>
          </a:prstGeom>
          <a:solidFill>
            <a:srgbClr val="7030A0"/>
          </a:solidFill>
        </p:spPr>
      </p:sp>
      <p:sp>
        <p:nvSpPr>
          <p:cNvPr id="4" name="Rectángulo 3"/>
          <p:cNvSpPr/>
          <p:nvPr/>
        </p:nvSpPr>
        <p:spPr>
          <a:xfrm>
            <a:off x="10629508" y="2407196"/>
            <a:ext cx="7658492" cy="6465873"/>
          </a:xfrm>
          <a:prstGeom prst="rect">
            <a:avLst/>
          </a:prstGeom>
        </p:spPr>
        <p:txBody>
          <a:bodyPr wrap="square">
            <a:spAutoFit/>
          </a:bodyPr>
          <a:lstStyle/>
          <a:p>
            <a:pPr marR="934719" lvl="0" algn="ctr">
              <a:lnSpc>
                <a:spcPts val="7130"/>
              </a:lnSpc>
            </a:pPr>
            <a:r>
              <a:rPr lang="es-MX" sz="5400" b="1" spc="-10" dirty="0">
                <a:solidFill>
                  <a:srgbClr val="9147C7"/>
                </a:solidFill>
                <a:cs typeface="Calibri"/>
              </a:rPr>
              <a:t>¿Cómo edificar ese amor fraterno que reconozca la dignidad de todos para poder colaborar, dialogar, perdonar y crecer en el respeto y el amor?</a:t>
            </a:r>
          </a:p>
        </p:txBody>
      </p:sp>
      <p:pic>
        <p:nvPicPr>
          <p:cNvPr id="3" name="Imagen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03040" y="1759124"/>
            <a:ext cx="9906000" cy="74295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4465188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4458</TotalTime>
  <Words>282</Words>
  <Application>Microsoft Office PowerPoint</Application>
  <PresentationFormat>Personalizado</PresentationFormat>
  <Paragraphs>40</Paragraphs>
  <Slides>11</Slides>
  <Notes>9</Notes>
  <HiddenSlides>0</HiddenSlides>
  <MMClips>0</MMClips>
  <ScaleCrop>false</ScaleCrop>
  <HeadingPairs>
    <vt:vector size="6" baseType="variant">
      <vt:variant>
        <vt:lpstr>Fuentes usadas</vt:lpstr>
      </vt:variant>
      <vt:variant>
        <vt:i4>8</vt:i4>
      </vt:variant>
      <vt:variant>
        <vt:lpstr>Tema</vt:lpstr>
      </vt:variant>
      <vt:variant>
        <vt:i4>2</vt:i4>
      </vt:variant>
      <vt:variant>
        <vt:lpstr>Títulos de diapositiva</vt:lpstr>
      </vt:variant>
      <vt:variant>
        <vt:i4>11</vt:i4>
      </vt:variant>
    </vt:vector>
  </HeadingPairs>
  <TitlesOfParts>
    <vt:vector size="21" baseType="lpstr">
      <vt:lpstr>Arial</vt:lpstr>
      <vt:lpstr>Calibri</vt:lpstr>
      <vt:lpstr>Montserrat</vt:lpstr>
      <vt:lpstr>Montserrat Bold Italics</vt:lpstr>
      <vt:lpstr>Open Sans Bold</vt:lpstr>
      <vt:lpstr>Quando</vt:lpstr>
      <vt:lpstr>Raleway Bold</vt:lpstr>
      <vt:lpstr>Segoe Print</vt:lpstr>
      <vt:lpstr>Office Theme</vt:lpstr>
      <vt:lpstr>4_Office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 of Worship and Service</dc:title>
  <dc:creator>Grace</dc:creator>
  <cp:lastModifiedBy>USER</cp:lastModifiedBy>
  <cp:revision>152</cp:revision>
  <dcterms:created xsi:type="dcterms:W3CDTF">2006-08-16T00:00:00Z</dcterms:created>
  <dcterms:modified xsi:type="dcterms:W3CDTF">2021-06-02T04:13:40Z</dcterms:modified>
  <dc:identifier>DAEFpFB0-58</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455992</vt:lpwstr>
  </property>
  <property fmtid="{D5CDD505-2E9C-101B-9397-08002B2CF9AE}" pid="3" name="NXPowerLiteSettings">
    <vt:lpwstr>C7000400038000</vt:lpwstr>
  </property>
  <property fmtid="{D5CDD505-2E9C-101B-9397-08002B2CF9AE}" pid="4" name="NXPowerLiteVersion">
    <vt:lpwstr>S9.0.3</vt:lpwstr>
  </property>
</Properties>
</file>