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4" r:id="rId3"/>
    <p:sldId id="281" r:id="rId4"/>
    <p:sldId id="278" r:id="rId5"/>
    <p:sldId id="266" r:id="rId6"/>
    <p:sldId id="259" r:id="rId7"/>
    <p:sldId id="282" r:id="rId8"/>
    <p:sldId id="261" r:id="rId9"/>
    <p:sldId id="279" r:id="rId10"/>
    <p:sldId id="267" r:id="rId11"/>
    <p:sldId id="273" r:id="rId12"/>
    <p:sldId id="269" r:id="rId13"/>
    <p:sldId id="283" r:id="rId14"/>
    <p:sldId id="263" r:id="rId15"/>
    <p:sldId id="257" r:id="rId16"/>
    <p:sldId id="277" r:id="rId17"/>
    <p:sldId id="262" r:id="rId18"/>
    <p:sldId id="268" r:id="rId19"/>
  </p:sldIdLst>
  <p:sldSz cx="18288000" cy="10287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1C"/>
    <a:srgbClr val="993366"/>
    <a:srgbClr val="421C5E"/>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autoAdjust="0"/>
    <p:restoredTop sz="67899" autoAdjust="0"/>
  </p:normalViewPr>
  <p:slideViewPr>
    <p:cSldViewPr>
      <p:cViewPr varScale="1">
        <p:scale>
          <a:sx n="53" d="100"/>
          <a:sy n="53" d="100"/>
        </p:scale>
        <p:origin x="150" y="6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34DB40-9D44-46C0-BD57-A09C65811D29}" type="datetimeFigureOut">
              <a:rPr lang="es-MX" smtClean="0"/>
              <a:t>04/01/2021</a:t>
            </a:fld>
            <a:endParaRPr lang="es-MX"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38E4CC-1FB5-4F15-BCEF-8020EBD0BC37}" type="slidenum">
              <a:rPr lang="es-MX" smtClean="0"/>
              <a:t>‹Nº›</a:t>
            </a:fld>
            <a:endParaRPr lang="es-MX" dirty="0"/>
          </a:p>
        </p:txBody>
      </p:sp>
    </p:spTree>
    <p:extLst>
      <p:ext uri="{BB962C8B-B14F-4D97-AF65-F5344CB8AC3E}">
        <p14:creationId xmlns:p14="http://schemas.microsoft.com/office/powerpoint/2010/main" val="3093409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F38E4CC-1FB5-4F15-BCEF-8020EBD0BC37}" type="slidenum">
              <a:rPr lang="es-MX" smtClean="0">
                <a:solidFill>
                  <a:prstClr val="black"/>
                </a:solidFill>
              </a:rPr>
              <a:pPr/>
              <a:t>2</a:t>
            </a:fld>
            <a:endParaRPr lang="es-MX" dirty="0">
              <a:solidFill>
                <a:prstClr val="black"/>
              </a:solidFill>
            </a:endParaRPr>
          </a:p>
        </p:txBody>
      </p:sp>
    </p:spTree>
    <p:extLst>
      <p:ext uri="{BB962C8B-B14F-4D97-AF65-F5344CB8AC3E}">
        <p14:creationId xmlns:p14="http://schemas.microsoft.com/office/powerpoint/2010/main" val="1311709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Hay algunos obstáculos que nos impiden vivir una vida auténtica.</a:t>
            </a:r>
          </a:p>
          <a:p>
            <a:r>
              <a:rPr lang="es-MX" dirty="0"/>
              <a:t>Estos obstáculos son, el orgullo, la culpa, las desigualdades, los</a:t>
            </a:r>
          </a:p>
          <a:p>
            <a:r>
              <a:rPr lang="es-MX" dirty="0"/>
              <a:t>complejos, las influencias externas y los factores</a:t>
            </a:r>
          </a:p>
          <a:p>
            <a:r>
              <a:rPr lang="es-MX" dirty="0"/>
              <a:t>socioeconómicos. Las contradicciones sociales, el miedo y la</a:t>
            </a:r>
          </a:p>
          <a:p>
            <a:r>
              <a:rPr lang="es-MX" dirty="0"/>
              <a:t>falta de conocimiento de uno mismo. Las contradicciones</a:t>
            </a:r>
          </a:p>
          <a:p>
            <a:r>
              <a:rPr lang="es-MX" dirty="0"/>
              <a:t>sociales hacen que sea muy complicado superar o minimizar</a:t>
            </a:r>
          </a:p>
          <a:p>
            <a:r>
              <a:rPr lang="es-MX" dirty="0"/>
              <a:t>estos obstáculos. </a:t>
            </a:r>
          </a:p>
        </p:txBody>
      </p:sp>
      <p:sp>
        <p:nvSpPr>
          <p:cNvPr id="4" name="Marcador de número de diapositiva 3"/>
          <p:cNvSpPr>
            <a:spLocks noGrp="1"/>
          </p:cNvSpPr>
          <p:nvPr>
            <p:ph type="sldNum" sz="quarter" idx="5"/>
          </p:nvPr>
        </p:nvSpPr>
        <p:spPr/>
        <p:txBody>
          <a:bodyPr/>
          <a:lstStyle/>
          <a:p>
            <a:fld id="{9F38E4CC-1FB5-4F15-BCEF-8020EBD0BC37}" type="slidenum">
              <a:rPr lang="es-MX" smtClean="0"/>
              <a:t>11</a:t>
            </a:fld>
            <a:endParaRPr lang="es-MX" dirty="0"/>
          </a:p>
        </p:txBody>
      </p:sp>
    </p:spTree>
    <p:extLst>
      <p:ext uri="{BB962C8B-B14F-4D97-AF65-F5344CB8AC3E}">
        <p14:creationId xmlns:p14="http://schemas.microsoft.com/office/powerpoint/2010/main" val="2032566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F38E4CC-1FB5-4F15-BCEF-8020EBD0BC37}" type="slidenum">
              <a:rPr lang="es-MX" smtClean="0"/>
              <a:t>12</a:t>
            </a:fld>
            <a:endParaRPr lang="es-MX" dirty="0"/>
          </a:p>
        </p:txBody>
      </p:sp>
    </p:spTree>
    <p:extLst>
      <p:ext uri="{BB962C8B-B14F-4D97-AF65-F5344CB8AC3E}">
        <p14:creationId xmlns:p14="http://schemas.microsoft.com/office/powerpoint/2010/main" val="19504212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F38E4CC-1FB5-4F15-BCEF-8020EBD0BC37}" type="slidenum">
              <a:rPr lang="es-MX" smtClean="0"/>
              <a:t>13</a:t>
            </a:fld>
            <a:endParaRPr lang="es-MX" dirty="0"/>
          </a:p>
        </p:txBody>
      </p:sp>
    </p:spTree>
    <p:extLst>
      <p:ext uri="{BB962C8B-B14F-4D97-AF65-F5344CB8AC3E}">
        <p14:creationId xmlns:p14="http://schemas.microsoft.com/office/powerpoint/2010/main" val="2111971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La Autenticidad Cristiana</a:t>
            </a:r>
          </a:p>
          <a:p>
            <a:r>
              <a:rPr lang="es-MX" dirty="0"/>
              <a:t>Vivimos en tiempos duros, quien quiera permanecer fiel y vivir con autenticidad su fe cristiana ha de estar dispuesto a jugarse todo por Cristo</a:t>
            </a:r>
          </a:p>
          <a:p>
            <a:r>
              <a:rPr lang="es-MX" dirty="0"/>
              <a:t>https://es.catholic.net/op/articulos/19241/cat/751/la-autenticidad-cristiana.html#modal </a:t>
            </a:r>
          </a:p>
          <a:p>
            <a:endParaRPr lang="es-MX" dirty="0"/>
          </a:p>
          <a:p>
            <a:r>
              <a:rPr lang="es-MX" dirty="0"/>
              <a:t>Por: Álvaro Corcuera, L.C. | Fuente: Catholic.net </a:t>
            </a:r>
          </a:p>
          <a:p>
            <a:r>
              <a:rPr lang="es-MX" dirty="0"/>
              <a:t>En María, la Virgen del sí, la mujer auténtica y coherente por antonomasia, fiel a la palabra dada a Dios y a los hombres, podemos encontrar una síntesis maravillosa de lo que he intentado decirles y un sostén seguro en nuestra lucha diaria por ser hombres y mujeres coherentes, auténticos cristianos. A Ella le pido que nos alcance de Dios, junto con la intercesión también del futuro beato José Luis Sánchez del Río, la gracia de la perseverancia final en la fe y en el amor a Dios.</a:t>
            </a:r>
          </a:p>
          <a:p>
            <a:endParaRPr lang="es-MX" dirty="0"/>
          </a:p>
          <a:p>
            <a:r>
              <a:rPr lang="es-MX" dirty="0"/>
              <a:t>Suyo afmo. y s.s. en Jesucristo,</a:t>
            </a:r>
          </a:p>
          <a:p>
            <a:endParaRPr lang="es-MX" dirty="0"/>
          </a:p>
          <a:p>
            <a:r>
              <a:rPr lang="es-MX" dirty="0"/>
              <a:t>Álvaro Corcuera, L.C.</a:t>
            </a:r>
          </a:p>
        </p:txBody>
      </p:sp>
      <p:sp>
        <p:nvSpPr>
          <p:cNvPr id="4" name="Marcador de número de diapositiva 3"/>
          <p:cNvSpPr>
            <a:spLocks noGrp="1"/>
          </p:cNvSpPr>
          <p:nvPr>
            <p:ph type="sldNum" sz="quarter" idx="5"/>
          </p:nvPr>
        </p:nvSpPr>
        <p:spPr/>
        <p:txBody>
          <a:bodyPr/>
          <a:lstStyle/>
          <a:p>
            <a:fld id="{9F38E4CC-1FB5-4F15-BCEF-8020EBD0BC37}" type="slidenum">
              <a:rPr lang="es-MX" smtClean="0"/>
              <a:t>14</a:t>
            </a:fld>
            <a:endParaRPr lang="es-MX" dirty="0"/>
          </a:p>
        </p:txBody>
      </p:sp>
    </p:spTree>
    <p:extLst>
      <p:ext uri="{BB962C8B-B14F-4D97-AF65-F5344CB8AC3E}">
        <p14:creationId xmlns:p14="http://schemas.microsoft.com/office/powerpoint/2010/main" val="1562055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La Autenticidad Cristiana</a:t>
            </a:r>
          </a:p>
          <a:p>
            <a:r>
              <a:rPr lang="es-MX" dirty="0"/>
              <a:t>Vivimos en tiempos duros, quien quiera permanecer fiel y vivir con autenticidad su fe cristiana ha de estar dispuesto a jugarse todo por Cristo</a:t>
            </a:r>
          </a:p>
          <a:p>
            <a:r>
              <a:rPr lang="es-MX" dirty="0"/>
              <a:t>https://es.catholic.net/op/articulos/19241/cat/751/la-autenticidad-cristiana.html#modal </a:t>
            </a:r>
          </a:p>
          <a:p>
            <a:endParaRPr lang="es-MX" dirty="0"/>
          </a:p>
          <a:p>
            <a:r>
              <a:rPr lang="es-MX" dirty="0"/>
              <a:t>Por: Álvaro Corcuera, L.C. | Fuente: Catholic.net </a:t>
            </a:r>
          </a:p>
          <a:p>
            <a:r>
              <a:rPr lang="es-MX" dirty="0"/>
              <a:t>El Evangelio nos dice, y nuestra experiencia lo confirma, que cumplir mi deber en contra quizá de lo que me dictan mis sentimientos o las circunstancias no es signo de hipocresía o falsedad, sino, por el contrario, una señal magnífica de coherencia.</a:t>
            </a:r>
          </a:p>
          <a:p>
            <a:r>
              <a:rPr lang="es-MX" dirty="0"/>
              <a:t>http://foros.catholic.net/viewtopic.php?p=96245&amp;sid=5d2d7b18b11cc014c43e25981b8b01a4</a:t>
            </a:r>
          </a:p>
          <a:p>
            <a:r>
              <a:rPr lang="es-MX" dirty="0"/>
              <a:t>1. ¿He desarrollado toda mi capacidad humana?</a:t>
            </a:r>
          </a:p>
          <a:p>
            <a:r>
              <a:rPr lang="es-MX" dirty="0"/>
              <a:t>2. ¿Tengo la madurez que creo debe tener una persona de mi edad?</a:t>
            </a:r>
          </a:p>
          <a:p>
            <a:r>
              <a:rPr lang="es-MX" dirty="0"/>
              <a:t>3. ¿Cómo es mi personalidad? ¿Cultivo ideales nobles?¿ Soy equilibrado (a)? ¿Tengo fuerza y profundidad en mis pensamientos? ¿Me caracterizo por la bondad de corazón, la comprensión de juicio, la rectitud de la conciencia, la honradez, la sencillez, la paciencia, la mansedumbre, la generosidad? ¿Soy adaptable y flexible? ¿soy soberbio (a) y cauteloso (a)?</a:t>
            </a:r>
          </a:p>
          <a:p>
            <a:r>
              <a:rPr lang="es-MX" dirty="0"/>
              <a:t>4. ¿Cómo es mi madurez emocional? ¿Deficiente? ¿falta de equilibrio? ¿tengo dominio de impulsos y tenciones?¿ tengo capacidad de reflexión y buena adaptación a la vida social? ¿soy indeciso (a)? ¿cómo es mi responsabilidad por causa de los sentimientos? ¿Me baso en la emotividad para no comprometerme? ¿influyen mucho las emociones y los sentimientos en mi perseverancia?</a:t>
            </a:r>
          </a:p>
          <a:p>
            <a:r>
              <a:rPr lang="es-MX" dirty="0"/>
              <a:t>5. ¿Cómo es mi voluntad? ¿Es fuerte, emprendedora, luchadora, perseverante? ¿O es débil, insegura?</a:t>
            </a:r>
          </a:p>
          <a:p>
            <a:r>
              <a:rPr lang="es-MX" dirty="0"/>
              <a:t>6. ¿Cómo es mi conciencia? ¿Recta, sincera, honrada, equilibrada? ¿O insegura, sin claridad, confusa, deformada?</a:t>
            </a:r>
          </a:p>
          <a:p>
            <a:r>
              <a:rPr lang="es-MX" dirty="0"/>
              <a:t>7. ¿Creo profundamente que mi vida tiene un sentido? ¿Qué es lo que principalmente le da sentido? ¿lo que vivo es congruente con lo que creo?</a:t>
            </a:r>
          </a:p>
          <a:p>
            <a:r>
              <a:rPr lang="es-MX" dirty="0"/>
              <a:t>8. ¿Tengo una imagen positiva y equilibrada de mi mismo (a)?</a:t>
            </a:r>
          </a:p>
          <a:p>
            <a:r>
              <a:rPr lang="es-MX" dirty="0"/>
              <a:t>9. ¿Cómo es el clima habitual en el que me muevo? ¿Dispersión de mis sentidos? ¿Activismo como escape de mi falta de interioridad? ¿Dominado por lo inmediato, lo intranscendente? ¿Con orientación de mi ser a Dios?</a:t>
            </a:r>
          </a:p>
          <a:p>
            <a:r>
              <a:rPr lang="es-MX" dirty="0"/>
              <a:t>10. ¿Soy fiel a las exigencias de mi estado de vida? ¿Cómo cumplo mis obligaciones diarias?</a:t>
            </a:r>
          </a:p>
        </p:txBody>
      </p:sp>
      <p:sp>
        <p:nvSpPr>
          <p:cNvPr id="4" name="Marcador de número de diapositiva 3"/>
          <p:cNvSpPr>
            <a:spLocks noGrp="1"/>
          </p:cNvSpPr>
          <p:nvPr>
            <p:ph type="sldNum" sz="quarter" idx="5"/>
          </p:nvPr>
        </p:nvSpPr>
        <p:spPr/>
        <p:txBody>
          <a:bodyPr/>
          <a:lstStyle/>
          <a:p>
            <a:fld id="{9F38E4CC-1FB5-4F15-BCEF-8020EBD0BC37}" type="slidenum">
              <a:rPr lang="es-MX" smtClean="0"/>
              <a:t>15</a:t>
            </a:fld>
            <a:endParaRPr lang="es-MX" dirty="0"/>
          </a:p>
        </p:txBody>
      </p:sp>
    </p:spTree>
    <p:extLst>
      <p:ext uri="{BB962C8B-B14F-4D97-AF65-F5344CB8AC3E}">
        <p14:creationId xmlns:p14="http://schemas.microsoft.com/office/powerpoint/2010/main" val="1207690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F38E4CC-1FB5-4F15-BCEF-8020EBD0BC37}" type="slidenum">
              <a:rPr lang="es-MX" smtClean="0"/>
              <a:t>16</a:t>
            </a:fld>
            <a:endParaRPr lang="es-MX" dirty="0"/>
          </a:p>
        </p:txBody>
      </p:sp>
    </p:spTree>
    <p:extLst>
      <p:ext uri="{BB962C8B-B14F-4D97-AF65-F5344CB8AC3E}">
        <p14:creationId xmlns:p14="http://schemas.microsoft.com/office/powerpoint/2010/main" val="8142084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F38E4CC-1FB5-4F15-BCEF-8020EBD0BC37}" type="slidenum">
              <a:rPr lang="es-MX" smtClean="0"/>
              <a:t>17</a:t>
            </a:fld>
            <a:endParaRPr lang="es-MX" dirty="0"/>
          </a:p>
        </p:txBody>
      </p:sp>
    </p:spTree>
    <p:extLst>
      <p:ext uri="{BB962C8B-B14F-4D97-AF65-F5344CB8AC3E}">
        <p14:creationId xmlns:p14="http://schemas.microsoft.com/office/powerpoint/2010/main" val="4537511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buClr>
                <a:srgbClr val="C00000"/>
              </a:buClr>
              <a:buFont typeface="Wingdings" pitchFamily="2" charset="2"/>
              <a:buChar char="§"/>
              <a:defRPr/>
            </a:pPr>
            <a:endParaRPr lang="es-MX" dirty="0"/>
          </a:p>
        </p:txBody>
      </p:sp>
      <p:sp>
        <p:nvSpPr>
          <p:cNvPr id="4" name="Marcador de número de diapositiva 3"/>
          <p:cNvSpPr>
            <a:spLocks noGrp="1"/>
          </p:cNvSpPr>
          <p:nvPr>
            <p:ph type="sldNum" sz="quarter" idx="5"/>
          </p:nvPr>
        </p:nvSpPr>
        <p:spPr/>
        <p:txBody>
          <a:bodyPr/>
          <a:lstStyle/>
          <a:p>
            <a:fld id="{9F38E4CC-1FB5-4F15-BCEF-8020EBD0BC37}" type="slidenum">
              <a:rPr lang="es-MX" smtClean="0"/>
              <a:t>18</a:t>
            </a:fld>
            <a:endParaRPr lang="es-MX" dirty="0"/>
          </a:p>
        </p:txBody>
      </p:sp>
    </p:spTree>
    <p:extLst>
      <p:ext uri="{BB962C8B-B14F-4D97-AF65-F5344CB8AC3E}">
        <p14:creationId xmlns:p14="http://schemas.microsoft.com/office/powerpoint/2010/main" val="1477770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La Autenticidad Cristiana</a:t>
            </a:r>
          </a:p>
          <a:p>
            <a:r>
              <a:rPr lang="es-MX" dirty="0"/>
              <a:t>Vivimos en tiempos duros, quien quiera permanecer fiel y vivir con autenticidad su fe cristiana ha de estar dispuesto a jugarse todo por Cristo</a:t>
            </a:r>
          </a:p>
          <a:p>
            <a:endParaRPr lang="es-MX" dirty="0"/>
          </a:p>
          <a:p>
            <a:r>
              <a:rPr lang="es-MX" dirty="0"/>
              <a:t>https://es.catholic.net/op/articulos/19241/cat/751/la-autenticidad-cristiana.html#modal </a:t>
            </a:r>
          </a:p>
          <a:p>
            <a:r>
              <a:rPr lang="es-MX" dirty="0"/>
              <a:t>Por: Álvaro Corcuera, L.C. | Fuente: Catholic.net</a:t>
            </a:r>
          </a:p>
          <a:p>
            <a:endParaRPr lang="es-MX" dirty="0"/>
          </a:p>
          <a:p>
            <a:endParaRPr lang="es-MX" dirty="0"/>
          </a:p>
          <a:p>
            <a:endParaRPr lang="es-MX" dirty="0"/>
          </a:p>
          <a:p>
            <a:r>
              <a:rPr lang="es-MX" dirty="0"/>
              <a:t>¿Qué es la autenticidad cristiana?</a:t>
            </a:r>
          </a:p>
          <a:p>
            <a:endParaRPr lang="es-MX" dirty="0"/>
          </a:p>
          <a:p>
            <a:r>
              <a:rPr lang="es-MX" dirty="0"/>
              <a:t>La autenticidad es vivir (en pensamientos, palabras y obras) la verdad de nuestro propio ser; verdad que encontramos en Dios, nuestro Creador y Redentor. La razón humana iluminada por la fe me descubre la verdad objetiva de mi identidad: soy creatura redimida por Cristo; soy cristiano, llamado a vivir como Cristo dentro de su Cuerpo místico que es la Iglesia y a ser apóstol; tengo una misión en la vida que consiste en servir y amar a Dios a través del cumplimiento de su santa voluntad, manifestada principalmente en la ley moral natural y en los criterios del Evangelio. La autenticidad, en resumidas cuentas, exige conciencia de lo que debemos ser por voluntad de Dios y coherencia con lo que debemos ser. Esta coherencia, lo sabemos muy bien, exige una lucha continua contra todo lo que nos aparta del cumplimiento fiel de la voluntad de Dios.</a:t>
            </a:r>
          </a:p>
        </p:txBody>
      </p:sp>
      <p:sp>
        <p:nvSpPr>
          <p:cNvPr id="4" name="Marcador de número de diapositiva 3"/>
          <p:cNvSpPr>
            <a:spLocks noGrp="1"/>
          </p:cNvSpPr>
          <p:nvPr>
            <p:ph type="sldNum" sz="quarter" idx="10"/>
          </p:nvPr>
        </p:nvSpPr>
        <p:spPr/>
        <p:txBody>
          <a:bodyPr/>
          <a:lstStyle/>
          <a:p>
            <a:fld id="{9F38E4CC-1FB5-4F15-BCEF-8020EBD0BC37}" type="slidenum">
              <a:rPr lang="es-MX" smtClean="0"/>
              <a:t>3</a:t>
            </a:fld>
            <a:endParaRPr lang="es-MX" dirty="0"/>
          </a:p>
        </p:txBody>
      </p:sp>
    </p:spTree>
    <p:extLst>
      <p:ext uri="{BB962C8B-B14F-4D97-AF65-F5344CB8AC3E}">
        <p14:creationId xmlns:p14="http://schemas.microsoft.com/office/powerpoint/2010/main" val="2801638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F38E4CC-1FB5-4F15-BCEF-8020EBD0BC37}" type="slidenum">
              <a:rPr lang="es-MX" smtClean="0">
                <a:solidFill>
                  <a:prstClr val="black"/>
                </a:solidFill>
              </a:rPr>
              <a:pPr/>
              <a:t>4</a:t>
            </a:fld>
            <a:endParaRPr lang="es-MX">
              <a:solidFill>
                <a:prstClr val="black"/>
              </a:solidFill>
            </a:endParaRPr>
          </a:p>
        </p:txBody>
      </p:sp>
    </p:spTree>
    <p:extLst>
      <p:ext uri="{BB962C8B-B14F-4D97-AF65-F5344CB8AC3E}">
        <p14:creationId xmlns:p14="http://schemas.microsoft.com/office/powerpoint/2010/main" val="148438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Hechos 5, 29</a:t>
            </a:r>
          </a:p>
          <a:p>
            <a:r>
              <a:rPr lang="es-MX" dirty="0"/>
              <a:t>Hay que obedecer a Dios antes que a los hombres.</a:t>
            </a:r>
          </a:p>
          <a:p>
            <a:r>
              <a:rPr lang="es-MX" dirty="0"/>
              <a:t>Mateo 25,21</a:t>
            </a:r>
          </a:p>
          <a:p>
            <a:r>
              <a:rPr lang="es-MX" dirty="0"/>
              <a:t>¡Ven, siervo bueno y fiel, entra en el gozo de tu Señor!</a:t>
            </a:r>
          </a:p>
          <a:p>
            <a:r>
              <a:rPr lang="es-MX" dirty="0"/>
              <a:t>Hebreos 4,13</a:t>
            </a:r>
          </a:p>
          <a:p>
            <a:r>
              <a:rPr lang="es-MX" dirty="0"/>
              <a:t>No hay para ella criatura invisible: todo esta patente a los ojos d</a:t>
            </a:r>
          </a:p>
          <a:p>
            <a:r>
              <a:rPr lang="es-MX" dirty="0"/>
              <a:t>Aquel a quien hemos de dar cuentas. </a:t>
            </a:r>
          </a:p>
          <a:p>
            <a:r>
              <a:rPr lang="es-MX" dirty="0"/>
              <a:t>2467 - El hombre busca </a:t>
            </a:r>
            <a:r>
              <a:rPr lang="es-MX" dirty="0" err="1"/>
              <a:t>naturalmenten</a:t>
            </a:r>
            <a:r>
              <a:rPr lang="es-MX" dirty="0"/>
              <a:t> la verdad. Esta obligado</a:t>
            </a:r>
          </a:p>
          <a:p>
            <a:r>
              <a:rPr lang="es-MX" dirty="0"/>
              <a:t>a honrarla y atestiguarla. Todos los hombres, conforme a su</a:t>
            </a:r>
          </a:p>
          <a:p>
            <a:r>
              <a:rPr lang="es-MX" dirty="0"/>
              <a:t>dignidad, por ser personas, se ven impulsados por su misma</a:t>
            </a:r>
          </a:p>
          <a:p>
            <a:r>
              <a:rPr lang="es-MX" dirty="0"/>
              <a:t>naturaleza, a buscar la verdad, y además tienen la obligación de</a:t>
            </a:r>
          </a:p>
          <a:p>
            <a:r>
              <a:rPr lang="es-MX" dirty="0"/>
              <a:t>hacerlo, sobre todo con respecto a la verdad religiosa. Están</a:t>
            </a:r>
          </a:p>
          <a:p>
            <a:r>
              <a:rPr lang="es-MX" dirty="0"/>
              <a:t>obligados también a adherirse a la verdad una vez que la han</a:t>
            </a:r>
          </a:p>
          <a:p>
            <a:r>
              <a:rPr lang="es-MX" dirty="0"/>
              <a:t>conocido y a ordenar toda su vida según sus exigencias.</a:t>
            </a:r>
          </a:p>
          <a:p>
            <a:r>
              <a:rPr lang="es-MX" dirty="0"/>
              <a:t>2468 - La verdad como rectitud de la acción y de la palabra</a:t>
            </a:r>
          </a:p>
          <a:p>
            <a:r>
              <a:rPr lang="es-MX" dirty="0"/>
              <a:t>humana, tiene por nombre veracidad, sinceridad o franqueza. La</a:t>
            </a:r>
          </a:p>
          <a:p>
            <a:r>
              <a:rPr lang="es-MX" dirty="0"/>
              <a:t>verdad o veracidad, es la virtud que consiste en mostrarse veraz</a:t>
            </a:r>
          </a:p>
          <a:p>
            <a:r>
              <a:rPr lang="es-MX" dirty="0"/>
              <a:t>en los propios actos y decir verdades en sus palabras, evitando</a:t>
            </a:r>
          </a:p>
          <a:p>
            <a:r>
              <a:rPr lang="es-MX" dirty="0"/>
              <a:t>la duplicidad, la simulación y la hipocresía. </a:t>
            </a:r>
          </a:p>
        </p:txBody>
      </p:sp>
      <p:sp>
        <p:nvSpPr>
          <p:cNvPr id="4" name="Marcador de número de diapositiva 3"/>
          <p:cNvSpPr>
            <a:spLocks noGrp="1"/>
          </p:cNvSpPr>
          <p:nvPr>
            <p:ph type="sldNum" sz="quarter" idx="10"/>
          </p:nvPr>
        </p:nvSpPr>
        <p:spPr/>
        <p:txBody>
          <a:bodyPr/>
          <a:lstStyle/>
          <a:p>
            <a:fld id="{9F38E4CC-1FB5-4F15-BCEF-8020EBD0BC37}" type="slidenum">
              <a:rPr lang="es-MX" smtClean="0"/>
              <a:t>5</a:t>
            </a:fld>
            <a:endParaRPr lang="es-MX"/>
          </a:p>
        </p:txBody>
      </p:sp>
    </p:spTree>
    <p:extLst>
      <p:ext uri="{BB962C8B-B14F-4D97-AF65-F5344CB8AC3E}">
        <p14:creationId xmlns:p14="http://schemas.microsoft.com/office/powerpoint/2010/main" val="3836162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9F38E4CC-1FB5-4F15-BCEF-8020EBD0BC37}" type="slidenum">
              <a:rPr lang="es-MX" smtClean="0"/>
              <a:t>6</a:t>
            </a:fld>
            <a:endParaRPr lang="es-MX"/>
          </a:p>
        </p:txBody>
      </p:sp>
    </p:spTree>
    <p:extLst>
      <p:ext uri="{BB962C8B-B14F-4D97-AF65-F5344CB8AC3E}">
        <p14:creationId xmlns:p14="http://schemas.microsoft.com/office/powerpoint/2010/main" val="1278339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https://encuentra.com/valores_explicados/autenticidad__14169/ </a:t>
            </a:r>
          </a:p>
          <a:p>
            <a:endParaRPr lang="es-MX" dirty="0"/>
          </a:p>
          <a:p>
            <a:r>
              <a:rPr lang="es-MX" dirty="0"/>
              <a:t>¿Qué hacer entonces para ser auténticos?</a:t>
            </a:r>
          </a:p>
          <a:p>
            <a:endParaRPr lang="es-MX" dirty="0"/>
          </a:p>
          <a:p>
            <a:r>
              <a:rPr lang="es-MX" dirty="0"/>
              <a:t>– Evitar la mentira y la personalidad múltiple. Ser el mismo siempre, independientemente de las circunstancias.</a:t>
            </a:r>
          </a:p>
          <a:p>
            <a:endParaRPr lang="es-MX" dirty="0"/>
          </a:p>
          <a:p>
            <a:r>
              <a:rPr lang="es-MX" dirty="0"/>
              <a:t>– Luchar contra la vanidad. Que nos lleva a elevarnos por encima de lo que somos para cubrir nuestras flaquezas o exaltar nuestras cualidades. Vivir de acuerdo a nuestra posibilidades, evitando lujos fuera de nuestro alcance.</a:t>
            </a:r>
          </a:p>
          <a:p>
            <a:endParaRPr lang="es-MX" dirty="0"/>
          </a:p>
          <a:p>
            <a:r>
              <a:rPr lang="es-MX" dirty="0"/>
              <a:t>– Prepararnos para adquirir aquellas destrezas o habilidades que nos hacen falta para el trabajo o para sacar adelante a la familia.</a:t>
            </a:r>
          </a:p>
          <a:p>
            <a:endParaRPr lang="es-MX" dirty="0"/>
          </a:p>
          <a:p>
            <a:r>
              <a:rPr lang="es-MX" dirty="0"/>
              <a:t>– Cooperación y comprensión para evitar el deseo de dominio sobre los demás, respetando sus derechos y opiniones.</a:t>
            </a:r>
          </a:p>
          <a:p>
            <a:endParaRPr lang="es-MX" dirty="0"/>
          </a:p>
          <a:p>
            <a:r>
              <a:rPr lang="es-MX" dirty="0"/>
              <a:t>– Ser fieles a las promesas que hemos hecho, de esta manera, somos fieles con nosotros mismos.</a:t>
            </a:r>
          </a:p>
          <a:p>
            <a:endParaRPr lang="es-MX" dirty="0"/>
          </a:p>
          <a:p>
            <a:r>
              <a:rPr lang="es-MX" dirty="0"/>
              <a:t>– Cumplir responsablemente con las obligaciones que hemos adquirido en la familia o el trabajo.</a:t>
            </a:r>
          </a:p>
          <a:p>
            <a:endParaRPr lang="es-MX" dirty="0"/>
          </a:p>
          <a:p>
            <a:r>
              <a:rPr lang="es-MX" dirty="0"/>
              <a:t>– Hacer a un lado simpatías e intereses propios, para poder juzgar y obrar justamente.</a:t>
            </a:r>
          </a:p>
          <a:p>
            <a:endParaRPr lang="es-MX" dirty="0"/>
          </a:p>
          <a:p>
            <a:r>
              <a:rPr lang="es-MX" dirty="0"/>
              <a:t>– Esforzarnos por vivir las leyes, normas y costumbres de nuestra sociedad.</a:t>
            </a:r>
          </a:p>
          <a:p>
            <a:endParaRPr lang="es-MX" dirty="0"/>
          </a:p>
          <a:p>
            <a:r>
              <a:rPr lang="es-MX" dirty="0"/>
              <a:t>– No tener miedo a que «me vean como soy». De cualquier manera, mientras no hagamos algo para cambiar, no podemos ser otra cosa.</a:t>
            </a:r>
          </a:p>
          <a:p>
            <a:r>
              <a:rPr lang="es-MX" dirty="0"/>
              <a:t>Define tus valores fundamentales así como tu misión o propósito</a:t>
            </a:r>
          </a:p>
          <a:p>
            <a:r>
              <a:rPr lang="es-MX" dirty="0"/>
              <a:t>en la vida, fundamentado en estos valores. </a:t>
            </a:r>
          </a:p>
          <a:p>
            <a:r>
              <a:rPr lang="es-MX" dirty="0"/>
              <a:t>No tengas miedo de actuar en consonancia con lo que dices y</a:t>
            </a:r>
          </a:p>
          <a:p>
            <a:r>
              <a:rPr lang="es-MX" dirty="0"/>
              <a:t>con lo que piensas.</a:t>
            </a:r>
          </a:p>
          <a:p>
            <a:r>
              <a:rPr lang="es-MX" dirty="0"/>
              <a:t>Ofrece siempre una opinión honesta independiente de lo que los</a:t>
            </a:r>
          </a:p>
          <a:p>
            <a:r>
              <a:rPr lang="es-MX" dirty="0"/>
              <a:t>demás piensen o digan.</a:t>
            </a:r>
          </a:p>
          <a:p>
            <a:r>
              <a:rPr lang="es-MX" dirty="0"/>
              <a:t>Acepta tus fortalezas y debilidades y trabaja para mejorar tu</a:t>
            </a:r>
          </a:p>
          <a:p>
            <a:r>
              <a:rPr lang="es-MX" dirty="0"/>
              <a:t>vida. Esto debes hacerlo durante toda tu vida</a:t>
            </a:r>
          </a:p>
          <a:p>
            <a:r>
              <a:rPr lang="es-MX" dirty="0"/>
              <a:t>Se amable y compasiva, con los demás y contigo misma. </a:t>
            </a:r>
          </a:p>
          <a:p>
            <a:endParaRPr lang="es-MX" dirty="0"/>
          </a:p>
        </p:txBody>
      </p:sp>
      <p:sp>
        <p:nvSpPr>
          <p:cNvPr id="4" name="Marcador de número de diapositiva 3"/>
          <p:cNvSpPr>
            <a:spLocks noGrp="1"/>
          </p:cNvSpPr>
          <p:nvPr>
            <p:ph type="sldNum" sz="quarter" idx="10"/>
          </p:nvPr>
        </p:nvSpPr>
        <p:spPr/>
        <p:txBody>
          <a:bodyPr/>
          <a:lstStyle/>
          <a:p>
            <a:fld id="{9F38E4CC-1FB5-4F15-BCEF-8020EBD0BC37}" type="slidenum">
              <a:rPr lang="es-MX" smtClean="0"/>
              <a:t>7</a:t>
            </a:fld>
            <a:endParaRPr lang="es-MX"/>
          </a:p>
        </p:txBody>
      </p:sp>
    </p:spTree>
    <p:extLst>
      <p:ext uri="{BB962C8B-B14F-4D97-AF65-F5344CB8AC3E}">
        <p14:creationId xmlns:p14="http://schemas.microsoft.com/office/powerpoint/2010/main" val="2811201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El valor de la autenticidad le da a la persona autoridad sobre sí mismo ante sus gustos y caprichos, iniciativa para proponerse y alcanzar metas altas, carácter estable y sinceridad a toda prueba, lo que le hace tener una coherencia de vida.</a:t>
            </a:r>
          </a:p>
          <a:p>
            <a:r>
              <a:rPr lang="es-MX" dirty="0"/>
              <a:t>La autenticidad da a la persona una natural confianza, pues con el paso del tiempo ha sabido cumplir con los deberes que le son propios en el estudio, la familia y el trabajo, procurando perfeccionar el ejercicio de estas labores superando la apatía y la superficialidad, sin quejas ni lamentaciones. Por la integridad que da el cultivo de este valor, nos convertimos en personas dignas de confianza y honorables, poniendo nuestras cualidades y aptitudes al servicio de los demás, pues nuestras miras van más allá de nuestra persona e intereses.</a:t>
            </a:r>
          </a:p>
        </p:txBody>
      </p:sp>
      <p:sp>
        <p:nvSpPr>
          <p:cNvPr id="4" name="Marcador de número de diapositiva 3"/>
          <p:cNvSpPr>
            <a:spLocks noGrp="1"/>
          </p:cNvSpPr>
          <p:nvPr>
            <p:ph type="sldNum" sz="quarter" idx="5"/>
          </p:nvPr>
        </p:nvSpPr>
        <p:spPr/>
        <p:txBody>
          <a:bodyPr/>
          <a:lstStyle/>
          <a:p>
            <a:fld id="{9F38E4CC-1FB5-4F15-BCEF-8020EBD0BC37}" type="slidenum">
              <a:rPr lang="es-MX" smtClean="0"/>
              <a:t>8</a:t>
            </a:fld>
            <a:endParaRPr lang="es-MX" dirty="0"/>
          </a:p>
        </p:txBody>
      </p:sp>
    </p:spTree>
    <p:extLst>
      <p:ext uri="{BB962C8B-B14F-4D97-AF65-F5344CB8AC3E}">
        <p14:creationId xmlns:p14="http://schemas.microsoft.com/office/powerpoint/2010/main" val="1841249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F38E4CC-1FB5-4F15-BCEF-8020EBD0BC37}" type="slidenum">
              <a:rPr lang="es-MX" smtClean="0"/>
              <a:t>9</a:t>
            </a:fld>
            <a:endParaRPr lang="es-MX" dirty="0"/>
          </a:p>
        </p:txBody>
      </p:sp>
    </p:spTree>
    <p:extLst>
      <p:ext uri="{BB962C8B-B14F-4D97-AF65-F5344CB8AC3E}">
        <p14:creationId xmlns:p14="http://schemas.microsoft.com/office/powerpoint/2010/main" val="3291706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Significa vivir y hacer presente un misterio de la vida de</a:t>
            </a:r>
          </a:p>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Cristo y, en concreto, el misterio de Cristo del que brota la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identidad del cristiano. Sale a nuestro encuentro y se nos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revela en "las cosas sencillas y cotidianas"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La Autenticidad Cristiana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Vivimos en tiempos duros, quien quiera permanecer fiel y vivir con autenticidad su fe cristiana ha de estar dispuesto a jugarse todo por Cristo</a:t>
            </a:r>
          </a:p>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https://es.catholic.net/op/articulos/19241/cat/751/la-autenticidad-cristiana.html#modal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Por: Álvaro Corcuera, L.C. | Fuente: Catholic.net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dirty="0"/>
          </a:p>
        </p:txBody>
      </p:sp>
      <p:sp>
        <p:nvSpPr>
          <p:cNvPr id="4" name="Marcador de número de diapositiva 3"/>
          <p:cNvSpPr>
            <a:spLocks noGrp="1"/>
          </p:cNvSpPr>
          <p:nvPr>
            <p:ph type="sldNum" sz="quarter" idx="5"/>
          </p:nvPr>
        </p:nvSpPr>
        <p:spPr/>
        <p:txBody>
          <a:bodyPr/>
          <a:lstStyle/>
          <a:p>
            <a:fld id="{9F38E4CC-1FB5-4F15-BCEF-8020EBD0BC37}" type="slidenum">
              <a:rPr lang="es-MX" smtClean="0"/>
              <a:t>10</a:t>
            </a:fld>
            <a:endParaRPr lang="es-MX" dirty="0"/>
          </a:p>
        </p:txBody>
      </p:sp>
    </p:spTree>
    <p:extLst>
      <p:ext uri="{BB962C8B-B14F-4D97-AF65-F5344CB8AC3E}">
        <p14:creationId xmlns:p14="http://schemas.microsoft.com/office/powerpoint/2010/main" val="4248134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1/4/2021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4.jpe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26.jpeg"/><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27.jpe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28.jpe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30.jpeg"/><Relationship Id="rId5" Type="http://schemas.openxmlformats.org/officeDocument/2006/relationships/image" Target="../media/image29.jpg"/><Relationship Id="rId4" Type="http://schemas.openxmlformats.org/officeDocument/2006/relationships/image" Target="../media/image25.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31.jpe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2.jpeg"/><Relationship Id="rId7" Type="http://schemas.openxmlformats.org/officeDocument/2006/relationships/image" Target="../media/image34.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33.png"/><Relationship Id="rId5" Type="http://schemas.openxmlformats.org/officeDocument/2006/relationships/hyperlink" Target="https://www.facebook.com/CentroEstudiosFamiliaresSociales/" TargetMode="External"/><Relationship Id="rId4" Type="http://schemas.openxmlformats.org/officeDocument/2006/relationships/hyperlink" Target="http://www.cefasmx.org/" TargetMode="External"/><Relationship Id="rId9" Type="http://schemas.openxmlformats.org/officeDocument/2006/relationships/image" Target="../media/image36.jpe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hyperlink" Target="https://www.fideionline.org/" TargetMode="External"/><Relationship Id="rId4" Type="http://schemas.openxmlformats.org/officeDocument/2006/relationships/image" Target="../media/image37.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1.png"/><Relationship Id="rId7"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jpe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C52FF"/>
        </a:solidFill>
        <a:effectLst/>
      </p:bgPr>
    </p:bg>
    <p:spTree>
      <p:nvGrpSpPr>
        <p:cNvPr id="1" name=""/>
        <p:cNvGrpSpPr/>
        <p:nvPr/>
      </p:nvGrpSpPr>
      <p:grpSpPr>
        <a:xfrm>
          <a:off x="0" y="0"/>
          <a:ext cx="0" cy="0"/>
          <a:chOff x="0" y="0"/>
          <a:chExt cx="0" cy="0"/>
        </a:xfrm>
      </p:grpSpPr>
      <p:sp>
        <p:nvSpPr>
          <p:cNvPr id="2" name="AutoShape 2"/>
          <p:cNvSpPr/>
          <p:nvPr/>
        </p:nvSpPr>
        <p:spPr>
          <a:xfrm>
            <a:off x="0" y="1"/>
            <a:ext cx="5491226" cy="10287000"/>
          </a:xfrm>
          <a:prstGeom prst="rect">
            <a:avLst/>
          </a:prstGeom>
          <a:solidFill>
            <a:srgbClr val="FBFFFF"/>
          </a:solidFill>
        </p:spPr>
      </p:sp>
      <p:sp>
        <p:nvSpPr>
          <p:cNvPr id="3" name="AutoShape 3"/>
          <p:cNvSpPr/>
          <p:nvPr/>
        </p:nvSpPr>
        <p:spPr>
          <a:xfrm>
            <a:off x="4329921" y="0"/>
            <a:ext cx="1161305" cy="10286999"/>
          </a:xfrm>
          <a:prstGeom prst="rect">
            <a:avLst/>
          </a:prstGeom>
          <a:solidFill>
            <a:srgbClr val="008037"/>
          </a:solidFill>
        </p:spPr>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702893" y="391716"/>
            <a:ext cx="2847120" cy="2156909"/>
          </a:xfrm>
          <a:prstGeom prst="rect">
            <a:avLst/>
          </a:prstGeom>
          <a:ln>
            <a:noFill/>
          </a:ln>
          <a:effectLst>
            <a:outerShdw blurRad="292100" dist="139700" dir="2700000" algn="tl" rotWithShape="0">
              <a:srgbClr val="333333">
                <a:alpha val="65000"/>
              </a:srgbClr>
            </a:outerShdw>
          </a:effectLst>
        </p:spPr>
      </p:pic>
      <p:sp>
        <p:nvSpPr>
          <p:cNvPr id="5" name="TextBox 5"/>
          <p:cNvSpPr txBox="1"/>
          <p:nvPr/>
        </p:nvSpPr>
        <p:spPr>
          <a:xfrm>
            <a:off x="5491226" y="6195595"/>
            <a:ext cx="12893993" cy="1836913"/>
          </a:xfrm>
          <a:prstGeom prst="rect">
            <a:avLst/>
          </a:prstGeom>
        </p:spPr>
        <p:txBody>
          <a:bodyPr lIns="0" tIns="0" rIns="0" bIns="0" rtlCol="0" anchor="t">
            <a:spAutoFit/>
          </a:bodyPr>
          <a:lstStyle/>
          <a:p>
            <a:pPr algn="ctr">
              <a:lnSpc>
                <a:spcPts val="7279"/>
              </a:lnSpc>
            </a:pPr>
            <a:r>
              <a:rPr lang="en-US" sz="6000" b="1" i="1" dirty="0">
                <a:solidFill>
                  <a:schemeClr val="bg1"/>
                </a:solidFill>
                <a:latin typeface="Open Sans Bold"/>
              </a:rPr>
              <a:t>Para vivir la alegría </a:t>
            </a:r>
          </a:p>
          <a:p>
            <a:pPr algn="ctr">
              <a:lnSpc>
                <a:spcPts val="7279"/>
              </a:lnSpc>
            </a:pPr>
            <a:r>
              <a:rPr lang="en-US" sz="6000" b="1" i="1" dirty="0">
                <a:solidFill>
                  <a:schemeClr val="bg1"/>
                </a:solidFill>
                <a:latin typeface="Open Sans Bold"/>
              </a:rPr>
              <a:t>que convoca y contagia</a:t>
            </a:r>
          </a:p>
        </p:txBody>
      </p:sp>
      <p:grpSp>
        <p:nvGrpSpPr>
          <p:cNvPr id="6" name="Group 6"/>
          <p:cNvGrpSpPr/>
          <p:nvPr/>
        </p:nvGrpSpPr>
        <p:grpSpPr>
          <a:xfrm>
            <a:off x="6043619" y="4255035"/>
            <a:ext cx="11705162" cy="5225300"/>
            <a:chOff x="734841" y="-230518"/>
            <a:chExt cx="15606881" cy="6967066"/>
          </a:xfrm>
        </p:grpSpPr>
        <p:sp>
          <p:nvSpPr>
            <p:cNvPr id="7" name="TextBox 7"/>
            <p:cNvSpPr txBox="1"/>
            <p:nvPr/>
          </p:nvSpPr>
          <p:spPr>
            <a:xfrm>
              <a:off x="734841" y="-230518"/>
              <a:ext cx="15606881" cy="1898811"/>
            </a:xfrm>
            <a:prstGeom prst="rect">
              <a:avLst/>
            </a:prstGeom>
          </p:spPr>
          <p:txBody>
            <a:bodyPr lIns="0" tIns="0" rIns="0" bIns="0" rtlCol="0" anchor="t">
              <a:spAutoFit/>
            </a:bodyPr>
            <a:lstStyle/>
            <a:p>
              <a:pPr algn="ctr">
                <a:lnSpc>
                  <a:spcPts val="11741"/>
                </a:lnSpc>
              </a:pPr>
              <a:r>
                <a:rPr lang="en-US" sz="9600" b="1" spc="200" dirty="0">
                  <a:solidFill>
                    <a:schemeClr val="bg1">
                      <a:lumMod val="95000"/>
                    </a:schemeClr>
                  </a:solidFill>
                  <a:effectLst>
                    <a:outerShdw blurRad="38100" dist="38100" dir="2700000" algn="tl">
                      <a:srgbClr val="000000">
                        <a:alpha val="43137"/>
                      </a:srgbClr>
                    </a:outerShdw>
                  </a:effectLst>
                  <a:latin typeface="Quando" panose="020B0604020202020204" charset="0"/>
                </a:rPr>
                <a:t>AUTENTICIDAD</a:t>
              </a:r>
            </a:p>
          </p:txBody>
        </p:sp>
        <p:sp>
          <p:nvSpPr>
            <p:cNvPr id="8" name="TextBox 8"/>
            <p:cNvSpPr txBox="1"/>
            <p:nvPr/>
          </p:nvSpPr>
          <p:spPr>
            <a:xfrm>
              <a:off x="1147452" y="6183319"/>
              <a:ext cx="14781660" cy="553229"/>
            </a:xfrm>
            <a:prstGeom prst="rect">
              <a:avLst/>
            </a:prstGeom>
          </p:spPr>
          <p:txBody>
            <a:bodyPr lIns="0" tIns="0" rIns="0" bIns="0" rtlCol="0" anchor="t">
              <a:spAutoFit/>
            </a:bodyPr>
            <a:lstStyle/>
            <a:p>
              <a:pPr algn="r">
                <a:lnSpc>
                  <a:spcPts val="3122"/>
                </a:lnSpc>
              </a:pPr>
              <a:r>
                <a:rPr lang="en-US" sz="4000" spc="533" dirty="0">
                  <a:solidFill>
                    <a:schemeClr val="bg1"/>
                  </a:solidFill>
                  <a:latin typeface="Raleway Bold"/>
                </a:rPr>
                <a:t>Enero 2021</a:t>
              </a:r>
            </a:p>
          </p:txBody>
        </p:sp>
      </p:grpSp>
      <p:pic>
        <p:nvPicPr>
          <p:cNvPr id="12" name="Imagen 11">
            <a:extLst>
              <a:ext uri="{FF2B5EF4-FFF2-40B4-BE49-F238E27FC236}">
                <a16:creationId xmlns:a16="http://schemas.microsoft.com/office/drawing/2014/main" xmlns="" id="{DD3002BC-CFF6-445E-AE5B-F0CDC02C49CF}"/>
              </a:ext>
            </a:extLst>
          </p:cNvPr>
          <p:cNvPicPr>
            <a:picLocks noChangeAspect="1"/>
          </p:cNvPicPr>
          <p:nvPr/>
        </p:nvPicPr>
        <p:blipFill rotWithShape="1">
          <a:blip r:embed="rId3" cstate="email">
            <a:duotone>
              <a:prstClr val="black"/>
              <a:schemeClr val="accent4">
                <a:tint val="45000"/>
                <a:satMod val="400000"/>
              </a:schemeClr>
            </a:duotone>
            <a:extLst>
              <a:ext uri="{28A0092B-C50C-407E-A947-70E740481C1C}">
                <a14:useLocalDpi xmlns:a14="http://schemas.microsoft.com/office/drawing/2010/main" val="0"/>
              </a:ext>
            </a:extLst>
          </a:blip>
          <a:srcRect b="18678"/>
          <a:stretch/>
        </p:blipFill>
        <p:spPr>
          <a:xfrm>
            <a:off x="9119578" y="714125"/>
            <a:ext cx="4647535" cy="2389583"/>
          </a:xfrm>
          <a:prstGeom prst="rect">
            <a:avLst/>
          </a:prstGeom>
          <a:ln>
            <a:noFill/>
          </a:ln>
        </p:spPr>
      </p:pic>
      <p:pic>
        <p:nvPicPr>
          <p:cNvPr id="11" name="Imagen 10">
            <a:extLst>
              <a:ext uri="{FF2B5EF4-FFF2-40B4-BE49-F238E27FC236}">
                <a16:creationId xmlns:a16="http://schemas.microsoft.com/office/drawing/2014/main" xmlns="" id="{30E8C742-51E6-4052-BE3B-D8F334B57A37}"/>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761389" y="8058819"/>
            <a:ext cx="2730127" cy="183646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74172" y="4533862"/>
            <a:ext cx="18436343" cy="1270100"/>
          </a:xfrm>
          <a:prstGeom prst="rect">
            <a:avLst/>
          </a:prstGeom>
          <a:solidFill>
            <a:srgbClr val="8C52FF"/>
          </a:solidFill>
        </p:spPr>
        <p:txBody>
          <a:bodyPr/>
          <a:lstStyle/>
          <a:p>
            <a:r>
              <a:rPr lang="es-MX" dirty="0"/>
              <a:t>C</a:t>
            </a:r>
          </a:p>
        </p:txBody>
      </p:sp>
      <p:pic>
        <p:nvPicPr>
          <p:cNvPr id="4" name="Picture 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a:xfrm>
            <a:off x="581415" y="352619"/>
            <a:ext cx="1676532" cy="1270100"/>
          </a:xfrm>
          <a:prstGeom prst="rect">
            <a:avLst/>
          </a:prstGeom>
        </p:spPr>
      </p:pic>
      <p:sp>
        <p:nvSpPr>
          <p:cNvPr id="8" name="CuadroTexto 7">
            <a:extLst>
              <a:ext uri="{FF2B5EF4-FFF2-40B4-BE49-F238E27FC236}">
                <a16:creationId xmlns:a16="http://schemas.microsoft.com/office/drawing/2014/main" xmlns="" id="{9619BCE6-BF26-4F9A-8E54-F4D59D0C8381}"/>
              </a:ext>
            </a:extLst>
          </p:cNvPr>
          <p:cNvSpPr txBox="1"/>
          <p:nvPr/>
        </p:nvSpPr>
        <p:spPr>
          <a:xfrm flipH="1">
            <a:off x="1752600" y="4740682"/>
            <a:ext cx="17602200" cy="923330"/>
          </a:xfrm>
          <a:prstGeom prst="rect">
            <a:avLst/>
          </a:prstGeom>
          <a:noFill/>
        </p:spPr>
        <p:txBody>
          <a:bodyPr wrap="square" rtlCol="0">
            <a:spAutoFit/>
          </a:bodyPr>
          <a:lstStyle/>
          <a:p>
            <a:r>
              <a:rPr lang="es-MX" sz="5400" dirty="0">
                <a:solidFill>
                  <a:schemeClr val="bg1"/>
                </a:solidFill>
                <a:effectLst>
                  <a:outerShdw blurRad="38100" dist="38100" dir="2700000" algn="tl">
                    <a:srgbClr val="000000">
                      <a:alpha val="43137"/>
                    </a:srgbClr>
                  </a:outerShdw>
                </a:effectLst>
              </a:rPr>
              <a:t>PORQUE OTROS TE NECESITAN,CEFAS TE INVITA A…</a:t>
            </a:r>
          </a:p>
        </p:txBody>
      </p:sp>
      <p:sp>
        <p:nvSpPr>
          <p:cNvPr id="11" name="Rectángulo 10">
            <a:extLst>
              <a:ext uri="{FF2B5EF4-FFF2-40B4-BE49-F238E27FC236}">
                <a16:creationId xmlns:a16="http://schemas.microsoft.com/office/drawing/2014/main" xmlns="" id="{BD565614-EED3-42C2-8151-684A626F7B1C}"/>
              </a:ext>
            </a:extLst>
          </p:cNvPr>
          <p:cNvSpPr/>
          <p:nvPr/>
        </p:nvSpPr>
        <p:spPr>
          <a:xfrm>
            <a:off x="876299" y="5803962"/>
            <a:ext cx="16497301" cy="4154984"/>
          </a:xfrm>
          <a:prstGeom prst="rect">
            <a:avLst/>
          </a:prstGeom>
        </p:spPr>
        <p:txBody>
          <a:bodyPr wrap="square">
            <a:spAutoFit/>
          </a:bodyPr>
          <a:lstStyle/>
          <a:p>
            <a:pPr algn="ctr"/>
            <a:r>
              <a:rPr lang="es-MX" sz="4400" dirty="0">
                <a:solidFill>
                  <a:srgbClr val="7030A0"/>
                </a:solidFill>
                <a:effectLst>
                  <a:outerShdw blurRad="38100" dist="38100" dir="2700000" algn="tl">
                    <a:srgbClr val="000000">
                      <a:alpha val="43137"/>
                    </a:srgbClr>
                  </a:outerShdw>
                </a:effectLst>
                <a:latin typeface="+mj-lt"/>
                <a:ea typeface="Times New Roman" panose="02020603050405020304" pitchFamily="18" charset="0"/>
              </a:rPr>
              <a:t>Ser auténtico.  Hombre o mujer que sin engaños ni apariencias falsas</a:t>
            </a:r>
          </a:p>
          <a:p>
            <a:pPr algn="ctr"/>
            <a:r>
              <a:rPr lang="es-MX" sz="4400" dirty="0">
                <a:solidFill>
                  <a:srgbClr val="7030A0"/>
                </a:solidFill>
                <a:effectLst>
                  <a:outerShdw blurRad="38100" dist="38100" dir="2700000" algn="tl">
                    <a:srgbClr val="000000">
                      <a:alpha val="43137"/>
                    </a:srgbClr>
                  </a:outerShdw>
                </a:effectLst>
                <a:latin typeface="+mj-lt"/>
                <a:ea typeface="Times New Roman" panose="02020603050405020304" pitchFamily="18" charset="0"/>
              </a:rPr>
              <a:t>cumples en todo la voluntad de Dios.</a:t>
            </a:r>
          </a:p>
          <a:p>
            <a:pPr algn="ctr"/>
            <a:r>
              <a:rPr lang="es-MX" sz="4400" dirty="0">
                <a:solidFill>
                  <a:srgbClr val="7030A0"/>
                </a:solidFill>
                <a:effectLst>
                  <a:outerShdw blurRad="38100" dist="38100" dir="2700000" algn="tl">
                    <a:srgbClr val="000000">
                      <a:alpha val="43137"/>
                    </a:srgbClr>
                  </a:outerShdw>
                </a:effectLst>
                <a:latin typeface="+mj-lt"/>
                <a:ea typeface="Times New Roman" panose="02020603050405020304" pitchFamily="18" charset="0"/>
              </a:rPr>
              <a:t> Que tu amor al querer de Dios sea tan fuerte que superes el respeto humano, el miedo al que dirán, la hipocresía y el disimulo en tu comportamiento. </a:t>
            </a:r>
          </a:p>
          <a:p>
            <a:pPr algn="ctr"/>
            <a:r>
              <a:rPr lang="es-MX" sz="4400" dirty="0">
                <a:solidFill>
                  <a:srgbClr val="7030A0"/>
                </a:solidFill>
                <a:effectLst>
                  <a:outerShdw blurRad="38100" dist="38100" dir="2700000" algn="tl">
                    <a:srgbClr val="000000">
                      <a:alpha val="43137"/>
                    </a:srgbClr>
                  </a:outerShdw>
                </a:effectLst>
                <a:latin typeface="+mj-lt"/>
                <a:ea typeface="Times New Roman" panose="02020603050405020304" pitchFamily="18" charset="0"/>
              </a:rPr>
              <a:t>«Nadie puede servir a dos señores» (</a:t>
            </a:r>
            <a:r>
              <a:rPr lang="es-MX" sz="4400" i="1" dirty="0">
                <a:solidFill>
                  <a:srgbClr val="7030A0"/>
                </a:solidFill>
                <a:effectLst>
                  <a:outerShdw blurRad="38100" dist="38100" dir="2700000" algn="tl">
                    <a:srgbClr val="000000">
                      <a:alpha val="43137"/>
                    </a:srgbClr>
                  </a:outerShdw>
                </a:effectLst>
                <a:latin typeface="+mj-lt"/>
                <a:ea typeface="Times New Roman" panose="02020603050405020304" pitchFamily="18" charset="0"/>
              </a:rPr>
              <a:t>Mt</a:t>
            </a:r>
            <a:r>
              <a:rPr lang="es-MX" sz="4400" dirty="0">
                <a:solidFill>
                  <a:srgbClr val="7030A0"/>
                </a:solidFill>
                <a:effectLst>
                  <a:outerShdw blurRad="38100" dist="38100" dir="2700000" algn="tl">
                    <a:srgbClr val="000000">
                      <a:alpha val="43137"/>
                    </a:srgbClr>
                  </a:outerShdw>
                </a:effectLst>
                <a:latin typeface="+mj-lt"/>
                <a:ea typeface="Times New Roman" panose="02020603050405020304" pitchFamily="18" charset="0"/>
              </a:rPr>
              <a:t> 6,24).</a:t>
            </a:r>
          </a:p>
        </p:txBody>
      </p:sp>
      <p:sp>
        <p:nvSpPr>
          <p:cNvPr id="3" name="Rectángulo 2">
            <a:extLst>
              <a:ext uri="{FF2B5EF4-FFF2-40B4-BE49-F238E27FC236}">
                <a16:creationId xmlns:a16="http://schemas.microsoft.com/office/drawing/2014/main" xmlns="" id="{3EB43DB5-F06E-442F-8930-2F229C7D2C4A}"/>
              </a:ext>
            </a:extLst>
          </p:cNvPr>
          <p:cNvSpPr/>
          <p:nvPr/>
        </p:nvSpPr>
        <p:spPr>
          <a:xfrm>
            <a:off x="9601199" y="657125"/>
            <a:ext cx="8295387" cy="3477875"/>
          </a:xfrm>
          <a:prstGeom prst="rect">
            <a:avLst/>
          </a:prstGeom>
        </p:spPr>
        <p:txBody>
          <a:bodyPr wrap="square">
            <a:spAutoFit/>
          </a:bodyPr>
          <a:lstStyle/>
          <a:p>
            <a:pPr algn="ctr"/>
            <a:r>
              <a:rPr lang="es-MX" sz="4400" dirty="0">
                <a:latin typeface="+mj-lt"/>
                <a:cs typeface="Arial" panose="020B0604020202020204" pitchFamily="34" charset="0"/>
              </a:rPr>
              <a:t>Ser auténtico es una actitud para toda tu vida. Te sentirás mejor, serás más resistente </a:t>
            </a:r>
          </a:p>
          <a:p>
            <a:pPr algn="ctr"/>
            <a:r>
              <a:rPr lang="es-MX" sz="4400" dirty="0">
                <a:latin typeface="+mj-lt"/>
                <a:cs typeface="Arial" panose="020B0604020202020204" pitchFamily="34" charset="0"/>
              </a:rPr>
              <a:t>porque serás coherente </a:t>
            </a:r>
          </a:p>
          <a:p>
            <a:pPr algn="ctr"/>
            <a:r>
              <a:rPr lang="es-MX" sz="4400" dirty="0">
                <a:latin typeface="+mj-lt"/>
                <a:cs typeface="Arial" panose="020B0604020202020204" pitchFamily="34" charset="0"/>
              </a:rPr>
              <a:t>con el sentido de tu vida. </a:t>
            </a:r>
          </a:p>
        </p:txBody>
      </p:sp>
      <p:pic>
        <p:nvPicPr>
          <p:cNvPr id="5" name="Imagen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86330" y="136445"/>
            <a:ext cx="6486486" cy="4320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454349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8C52FF"/>
        </a:solidFill>
        <a:effectLst/>
      </p:bgPr>
    </p:bg>
    <p:spTree>
      <p:nvGrpSpPr>
        <p:cNvPr id="1" name=""/>
        <p:cNvGrpSpPr/>
        <p:nvPr/>
      </p:nvGrpSpPr>
      <p:grpSpPr>
        <a:xfrm>
          <a:off x="0" y="0"/>
          <a:ext cx="0" cy="0"/>
          <a:chOff x="0" y="0"/>
          <a:chExt cx="0" cy="0"/>
        </a:xfrm>
      </p:grpSpPr>
      <p:sp>
        <p:nvSpPr>
          <p:cNvPr id="2" name="AutoShape 2"/>
          <p:cNvSpPr/>
          <p:nvPr/>
        </p:nvSpPr>
        <p:spPr>
          <a:xfrm>
            <a:off x="-205480" y="-1"/>
            <a:ext cx="3409628" cy="10287001"/>
          </a:xfrm>
          <a:prstGeom prst="rect">
            <a:avLst/>
          </a:prstGeom>
          <a:solidFill>
            <a:srgbClr val="FBFFFF"/>
          </a:solidFill>
        </p:spPr>
      </p:sp>
      <p:sp>
        <p:nvSpPr>
          <p:cNvPr id="3" name="AutoShape 3"/>
          <p:cNvSpPr/>
          <p:nvPr/>
        </p:nvSpPr>
        <p:spPr>
          <a:xfrm>
            <a:off x="3200400" y="-399798"/>
            <a:ext cx="501326" cy="10686798"/>
          </a:xfrm>
          <a:prstGeom prst="rect">
            <a:avLst/>
          </a:prstGeom>
          <a:solidFill>
            <a:srgbClr val="00B050">
              <a:alpha val="21960"/>
            </a:srgbClr>
          </a:solidFill>
        </p:spPr>
      </p:sp>
      <p:pic>
        <p:nvPicPr>
          <p:cNvPr id="13" name="Picture 13"/>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a:xfrm>
            <a:off x="132872" y="323748"/>
            <a:ext cx="2051351" cy="1554054"/>
          </a:xfrm>
          <a:prstGeom prst="rect">
            <a:avLst/>
          </a:prstGeom>
          <a:ln>
            <a:noFill/>
          </a:ln>
          <a:effectLst>
            <a:outerShdw blurRad="292100" dist="139700" dir="2700000" algn="tl" rotWithShape="0">
              <a:srgbClr val="333333">
                <a:alpha val="65000"/>
              </a:srgbClr>
            </a:outerShdw>
          </a:effectLst>
        </p:spPr>
      </p:pic>
      <p:sp>
        <p:nvSpPr>
          <p:cNvPr id="15" name="Rectángulo 14">
            <a:extLst>
              <a:ext uri="{FF2B5EF4-FFF2-40B4-BE49-F238E27FC236}">
                <a16:creationId xmlns:a16="http://schemas.microsoft.com/office/drawing/2014/main" xmlns="" id="{7D15E890-85AD-46B0-A3C6-F2663AD10BEF}"/>
              </a:ext>
            </a:extLst>
          </p:cNvPr>
          <p:cNvSpPr/>
          <p:nvPr/>
        </p:nvSpPr>
        <p:spPr>
          <a:xfrm>
            <a:off x="3808028" y="1650236"/>
            <a:ext cx="14173200" cy="6986528"/>
          </a:xfrm>
          <a:prstGeom prst="rect">
            <a:avLst/>
          </a:prstGeom>
        </p:spPr>
        <p:txBody>
          <a:bodyPr wrap="square">
            <a:spAutoFit/>
          </a:bodyPr>
          <a:lstStyle/>
          <a:p>
            <a:pPr marL="540000" lvl="1" indent="-457200" eaLnBrk="0" hangingPunct="0">
              <a:buClr>
                <a:schemeClr val="bg1"/>
              </a:buClr>
              <a:buFont typeface="Wingdings" panose="05000000000000000000" pitchFamily="2" charset="2"/>
              <a:buChar char="ü"/>
              <a:defRPr/>
            </a:pPr>
            <a:r>
              <a:rPr lang="es-MX" sz="4400" dirty="0">
                <a:solidFill>
                  <a:schemeClr val="bg1"/>
                </a:solidFill>
                <a:effectLst>
                  <a:outerShdw blurRad="38100" dist="38100" dir="2700000" algn="tl">
                    <a:srgbClr val="000000">
                      <a:alpha val="43137"/>
                    </a:srgbClr>
                  </a:outerShdw>
                </a:effectLst>
                <a:ea typeface="ＭＳ Ｐゴシック" pitchFamily="-65" charset="-128"/>
              </a:rPr>
              <a:t>El orgullo.</a:t>
            </a:r>
          </a:p>
          <a:p>
            <a:pPr marL="540000" lvl="1" indent="-457200" eaLnBrk="0" hangingPunct="0">
              <a:buClr>
                <a:schemeClr val="bg1"/>
              </a:buClr>
              <a:buFont typeface="Wingdings" panose="05000000000000000000" pitchFamily="2" charset="2"/>
              <a:buChar char="ü"/>
              <a:defRPr/>
            </a:pPr>
            <a:r>
              <a:rPr lang="es-MX" sz="4400" dirty="0">
                <a:solidFill>
                  <a:schemeClr val="bg1"/>
                </a:solidFill>
                <a:effectLst>
                  <a:outerShdw blurRad="38100" dist="38100" dir="2700000" algn="tl">
                    <a:srgbClr val="000000">
                      <a:alpha val="43137"/>
                    </a:srgbClr>
                  </a:outerShdw>
                </a:effectLst>
                <a:ea typeface="ＭＳ Ｐゴシック" pitchFamily="-65" charset="-128"/>
              </a:rPr>
              <a:t>La culpa.</a:t>
            </a:r>
          </a:p>
          <a:p>
            <a:pPr marL="540000" lvl="1" indent="-457200" eaLnBrk="0" hangingPunct="0">
              <a:buClr>
                <a:schemeClr val="bg1"/>
              </a:buClr>
              <a:buFont typeface="Wingdings" panose="05000000000000000000" pitchFamily="2" charset="2"/>
              <a:buChar char="ü"/>
              <a:defRPr/>
            </a:pPr>
            <a:r>
              <a:rPr lang="es-MX" sz="4400" dirty="0">
                <a:solidFill>
                  <a:schemeClr val="bg1"/>
                </a:solidFill>
                <a:effectLst>
                  <a:outerShdw blurRad="38100" dist="38100" dir="2700000" algn="tl">
                    <a:srgbClr val="000000">
                      <a:alpha val="43137"/>
                    </a:srgbClr>
                  </a:outerShdw>
                </a:effectLst>
                <a:ea typeface="ＭＳ Ｐゴシック" pitchFamily="-65" charset="-128"/>
              </a:rPr>
              <a:t>La indiferencia.</a:t>
            </a:r>
          </a:p>
          <a:p>
            <a:pPr marL="540000" lvl="1" indent="-457200" eaLnBrk="0" hangingPunct="0">
              <a:buClr>
                <a:schemeClr val="bg1"/>
              </a:buClr>
              <a:buFont typeface="Wingdings" panose="05000000000000000000" pitchFamily="2" charset="2"/>
              <a:buChar char="ü"/>
              <a:defRPr/>
            </a:pPr>
            <a:r>
              <a:rPr lang="es-MX" sz="4400" dirty="0">
                <a:solidFill>
                  <a:schemeClr val="bg1"/>
                </a:solidFill>
                <a:effectLst>
                  <a:outerShdw blurRad="38100" dist="38100" dir="2700000" algn="tl">
                    <a:srgbClr val="000000">
                      <a:alpha val="43137"/>
                    </a:srgbClr>
                  </a:outerShdw>
                </a:effectLst>
                <a:ea typeface="ＭＳ Ｐゴシック" pitchFamily="-65" charset="-128"/>
              </a:rPr>
              <a:t>Los complejos. </a:t>
            </a:r>
          </a:p>
          <a:p>
            <a:pPr marL="540000" lvl="1" indent="-457200" eaLnBrk="0" hangingPunct="0">
              <a:buClr>
                <a:schemeClr val="bg1"/>
              </a:buClr>
              <a:buFont typeface="Wingdings" panose="05000000000000000000" pitchFamily="2" charset="2"/>
              <a:buChar char="ü"/>
              <a:defRPr/>
            </a:pPr>
            <a:r>
              <a:rPr lang="es-MX" sz="4400" dirty="0">
                <a:solidFill>
                  <a:schemeClr val="bg1"/>
                </a:solidFill>
                <a:effectLst>
                  <a:outerShdw blurRad="38100" dist="38100" dir="2700000" algn="tl">
                    <a:srgbClr val="000000">
                      <a:alpha val="43137"/>
                    </a:srgbClr>
                  </a:outerShdw>
                </a:effectLst>
                <a:ea typeface="ＭＳ Ｐゴシック" pitchFamily="-65" charset="-128"/>
              </a:rPr>
              <a:t>El miedo.</a:t>
            </a:r>
          </a:p>
          <a:p>
            <a:pPr marL="540000" lvl="1" indent="-457200" eaLnBrk="0" hangingPunct="0">
              <a:buClr>
                <a:schemeClr val="bg1"/>
              </a:buClr>
              <a:buFont typeface="Wingdings" panose="05000000000000000000" pitchFamily="2" charset="2"/>
              <a:buChar char="ü"/>
              <a:defRPr/>
            </a:pPr>
            <a:r>
              <a:rPr lang="es-MX" sz="4400" dirty="0">
                <a:solidFill>
                  <a:schemeClr val="bg1"/>
                </a:solidFill>
                <a:effectLst>
                  <a:outerShdw blurRad="38100" dist="38100" dir="2700000" algn="tl">
                    <a:srgbClr val="000000">
                      <a:alpha val="43137"/>
                    </a:srgbClr>
                  </a:outerShdw>
                </a:effectLst>
                <a:ea typeface="ＭＳ Ｐゴシック" pitchFamily="-65" charset="-128"/>
              </a:rPr>
              <a:t>La falta de conocimiento de uno mismo.</a:t>
            </a:r>
          </a:p>
          <a:p>
            <a:pPr marL="82800" lvl="1" eaLnBrk="0" hangingPunct="0">
              <a:buClr>
                <a:schemeClr val="bg1"/>
              </a:buClr>
              <a:defRPr/>
            </a:pPr>
            <a:endParaRPr lang="es-MX" sz="4400" dirty="0">
              <a:solidFill>
                <a:schemeClr val="bg1"/>
              </a:solidFill>
              <a:ea typeface="ＭＳ Ｐゴシック" pitchFamily="-65" charset="-128"/>
            </a:endParaRPr>
          </a:p>
          <a:p>
            <a:pPr marL="540000" lvl="1" indent="-457200" eaLnBrk="0" hangingPunct="0">
              <a:buClr>
                <a:schemeClr val="bg1"/>
              </a:buClr>
              <a:buFont typeface="Wingdings" panose="05000000000000000000" pitchFamily="2" charset="2"/>
              <a:buChar char="ü"/>
              <a:defRPr/>
            </a:pPr>
            <a:endParaRPr lang="es-MX" sz="4400" dirty="0">
              <a:solidFill>
                <a:schemeClr val="bg1"/>
              </a:solidFill>
              <a:ea typeface="ＭＳ Ｐゴシック" pitchFamily="-65" charset="-128"/>
            </a:endParaRPr>
          </a:p>
          <a:p>
            <a:pPr marL="82800" lvl="1" algn="ctr" eaLnBrk="0" hangingPunct="0">
              <a:buClr>
                <a:schemeClr val="bg1"/>
              </a:buClr>
              <a:defRPr/>
            </a:pPr>
            <a:r>
              <a:rPr lang="es-MX" sz="4800" b="1" dirty="0">
                <a:solidFill>
                  <a:schemeClr val="bg1"/>
                </a:solidFill>
                <a:effectLst>
                  <a:outerShdw blurRad="38100" dist="38100" dir="2700000" algn="tl">
                    <a:srgbClr val="000000">
                      <a:alpha val="43137"/>
                    </a:srgbClr>
                  </a:outerShdw>
                </a:effectLst>
                <a:ea typeface="ＭＳ Ｐゴシック" pitchFamily="-65" charset="-128"/>
              </a:rPr>
              <a:t>El miedo a lo que digan los demás hace que sea muy complicado superar o minimizar estos obstáculos .</a:t>
            </a:r>
          </a:p>
        </p:txBody>
      </p:sp>
      <p:sp>
        <p:nvSpPr>
          <p:cNvPr id="16" name="Rectángulo 15">
            <a:extLst>
              <a:ext uri="{FF2B5EF4-FFF2-40B4-BE49-F238E27FC236}">
                <a16:creationId xmlns:a16="http://schemas.microsoft.com/office/drawing/2014/main" xmlns="" id="{6FA34156-D45F-4789-837B-3FEBC26F8E68}"/>
              </a:ext>
            </a:extLst>
          </p:cNvPr>
          <p:cNvSpPr/>
          <p:nvPr/>
        </p:nvSpPr>
        <p:spPr>
          <a:xfrm>
            <a:off x="-602811" y="3876460"/>
            <a:ext cx="3309836" cy="707886"/>
          </a:xfrm>
          <a:prstGeom prst="rect">
            <a:avLst/>
          </a:prstGeom>
        </p:spPr>
        <p:txBody>
          <a:bodyPr wrap="square">
            <a:spAutoFit/>
          </a:bodyPr>
          <a:lstStyle/>
          <a:p>
            <a:r>
              <a:rPr lang="en-US" sz="4000" b="1" cap="all" spc="108" dirty="0">
                <a:solidFill>
                  <a:srgbClr val="7030A0"/>
                </a:solidFill>
                <a:effectLst>
                  <a:outerShdw blurRad="38100" dist="38100" dir="2700000" algn="tl">
                    <a:srgbClr val="000000">
                      <a:alpha val="43137"/>
                    </a:srgbClr>
                  </a:outerShdw>
                </a:effectLst>
                <a:latin typeface="Quando Italics"/>
              </a:rPr>
              <a:t> </a:t>
            </a:r>
            <a:r>
              <a:rPr lang="en-US" sz="3200" b="1" cap="all" spc="108" dirty="0">
                <a:solidFill>
                  <a:srgbClr val="7030A0"/>
                </a:solidFill>
                <a:effectLst>
                  <a:outerShdw blurRad="38100" dist="38100" dir="2700000" algn="tl">
                    <a:srgbClr val="000000">
                      <a:alpha val="43137"/>
                    </a:srgbClr>
                  </a:outerShdw>
                </a:effectLst>
                <a:latin typeface="Quando Italics"/>
              </a:rPr>
              <a:t>    ¿Qué evitar?</a:t>
            </a:r>
            <a:endParaRPr lang="es-MX" sz="3200" b="1" cap="all" dirty="0">
              <a:effectLst>
                <a:outerShdw blurRad="38100" dist="38100" dir="2700000" algn="tl">
                  <a:srgbClr val="000000">
                    <a:alpha val="43137"/>
                  </a:srgbClr>
                </a:outerShdw>
              </a:effectLst>
            </a:endParaRPr>
          </a:p>
        </p:txBody>
      </p:sp>
      <p:pic>
        <p:nvPicPr>
          <p:cNvPr id="10" name="Imagen 9">
            <a:extLst>
              <a:ext uri="{FF2B5EF4-FFF2-40B4-BE49-F238E27FC236}">
                <a16:creationId xmlns:a16="http://schemas.microsoft.com/office/drawing/2014/main" xmlns="" id="{C9F2D849-9E24-4600-A181-BD665BB8EE58}"/>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398400" y="8489762"/>
            <a:ext cx="2479306" cy="1567543"/>
          </a:xfrm>
          <a:prstGeom prst="rect">
            <a:avLst/>
          </a:prstGeom>
          <a:ln>
            <a:noFill/>
          </a:ln>
        </p:spPr>
      </p:pic>
      <p:pic>
        <p:nvPicPr>
          <p:cNvPr id="4" name="Imagen 3"/>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1771846" y="1100775"/>
            <a:ext cx="3786667" cy="3600000"/>
          </a:xfrm>
          <a:prstGeom prst="rect">
            <a:avLst/>
          </a:prstGeom>
        </p:spPr>
      </p:pic>
    </p:spTree>
    <p:extLst>
      <p:ext uri="{BB962C8B-B14F-4D97-AF65-F5344CB8AC3E}">
        <p14:creationId xmlns:p14="http://schemas.microsoft.com/office/powerpoint/2010/main" val="245383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8C52FF"/>
        </a:solidFill>
        <a:effectLst/>
      </p:bgPr>
    </p:bg>
    <p:spTree>
      <p:nvGrpSpPr>
        <p:cNvPr id="1" name=""/>
        <p:cNvGrpSpPr/>
        <p:nvPr/>
      </p:nvGrpSpPr>
      <p:grpSpPr>
        <a:xfrm>
          <a:off x="0" y="0"/>
          <a:ext cx="0" cy="0"/>
          <a:chOff x="0" y="0"/>
          <a:chExt cx="0" cy="0"/>
        </a:xfrm>
      </p:grpSpPr>
      <p:sp>
        <p:nvSpPr>
          <p:cNvPr id="2" name="AutoShape 2"/>
          <p:cNvSpPr/>
          <p:nvPr/>
        </p:nvSpPr>
        <p:spPr>
          <a:xfrm>
            <a:off x="0" y="0"/>
            <a:ext cx="2531741" cy="10287000"/>
          </a:xfrm>
          <a:prstGeom prst="rect">
            <a:avLst/>
          </a:prstGeom>
          <a:solidFill>
            <a:srgbClr val="FBFFFF"/>
          </a:solidFill>
        </p:spPr>
      </p:sp>
      <p:sp>
        <p:nvSpPr>
          <p:cNvPr id="3" name="AutoShape 3"/>
          <p:cNvSpPr/>
          <p:nvPr/>
        </p:nvSpPr>
        <p:spPr>
          <a:xfrm>
            <a:off x="1852598" y="-159617"/>
            <a:ext cx="1428869" cy="10686798"/>
          </a:xfrm>
          <a:prstGeom prst="rect">
            <a:avLst/>
          </a:prstGeom>
          <a:solidFill>
            <a:srgbClr val="FBFFFF">
              <a:alpha val="21960"/>
            </a:srgbClr>
          </a:solidFill>
        </p:spPr>
      </p:sp>
      <p:pic>
        <p:nvPicPr>
          <p:cNvPr id="13" name="Picture 13"/>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a:xfrm>
            <a:off x="133199" y="127175"/>
            <a:ext cx="2051351" cy="1554054"/>
          </a:xfrm>
          <a:prstGeom prst="rect">
            <a:avLst/>
          </a:prstGeom>
          <a:ln>
            <a:noFill/>
          </a:ln>
          <a:effectLst>
            <a:outerShdw blurRad="292100" dist="139700" dir="2700000" algn="tl" rotWithShape="0">
              <a:srgbClr val="333333">
                <a:alpha val="65000"/>
              </a:srgbClr>
            </a:outerShdw>
          </a:effectLst>
        </p:spPr>
      </p:pic>
      <p:sp>
        <p:nvSpPr>
          <p:cNvPr id="16" name="Rectángulo 15">
            <a:extLst>
              <a:ext uri="{FF2B5EF4-FFF2-40B4-BE49-F238E27FC236}">
                <a16:creationId xmlns:a16="http://schemas.microsoft.com/office/drawing/2014/main" xmlns="" id="{A3240BD0-1832-4B8C-BEE2-3F5B3B11C8D2}"/>
              </a:ext>
            </a:extLst>
          </p:cNvPr>
          <p:cNvSpPr/>
          <p:nvPr/>
        </p:nvSpPr>
        <p:spPr>
          <a:xfrm>
            <a:off x="4287644" y="4838700"/>
            <a:ext cx="13164821" cy="4612353"/>
          </a:xfrm>
          <a:prstGeom prst="rect">
            <a:avLst/>
          </a:prstGeom>
        </p:spPr>
        <p:txBody>
          <a:bodyPr wrap="square">
            <a:spAutoFit/>
          </a:bodyPr>
          <a:lstStyle/>
          <a:p>
            <a:pPr algn="ctr">
              <a:lnSpc>
                <a:spcPct val="107000"/>
              </a:lnSpc>
              <a:spcAft>
                <a:spcPts val="800"/>
              </a:spcAft>
            </a:pPr>
            <a:r>
              <a:rPr lang="es-MX" sz="4400" dirty="0">
                <a:solidFill>
                  <a:schemeClr val="bg1"/>
                </a:solidFill>
                <a:ea typeface="Times New Roman" panose="02020603050405020304" pitchFamily="18" charset="0"/>
                <a:cs typeface="Arial" panose="020B0604020202020204" pitchFamily="34" charset="0"/>
              </a:rPr>
              <a:t>«Para ser testigos felices del Evangelio es necesario ser auténticos, coherentes. Y </a:t>
            </a:r>
            <a:r>
              <a:rPr lang="es-MX" sz="4400" dirty="0">
                <a:solidFill>
                  <a:schemeClr val="bg1"/>
                </a:solidFill>
                <a:ea typeface="Times New Roman" panose="02020603050405020304" pitchFamily="18" charset="0"/>
                <a:cs typeface="Arial" panose="020B0604020202020204" pitchFamily="34" charset="0"/>
              </a:rPr>
              <a:t>e</a:t>
            </a:r>
            <a:r>
              <a:rPr lang="es-MX" sz="4400" dirty="0" smtClean="0">
                <a:solidFill>
                  <a:schemeClr val="bg1"/>
                </a:solidFill>
                <a:ea typeface="Times New Roman" panose="02020603050405020304" pitchFamily="18" charset="0"/>
                <a:cs typeface="Arial" panose="020B0604020202020204" pitchFamily="34" charset="0"/>
              </a:rPr>
              <a:t>sta </a:t>
            </a:r>
            <a:r>
              <a:rPr lang="es-MX" sz="4400" dirty="0">
                <a:solidFill>
                  <a:schemeClr val="bg1"/>
                </a:solidFill>
                <a:ea typeface="Times New Roman" panose="02020603050405020304" pitchFamily="18" charset="0"/>
                <a:cs typeface="Arial" panose="020B0604020202020204" pitchFamily="34" charset="0"/>
              </a:rPr>
              <a:t>es otra palabra que quiero deciros: autenticidad. </a:t>
            </a:r>
          </a:p>
          <a:p>
            <a:pPr algn="ctr">
              <a:lnSpc>
                <a:spcPct val="107000"/>
              </a:lnSpc>
              <a:spcAft>
                <a:spcPts val="800"/>
              </a:spcAft>
            </a:pPr>
            <a:r>
              <a:rPr lang="es-MX" sz="4400" dirty="0">
                <a:solidFill>
                  <a:schemeClr val="bg1"/>
                </a:solidFill>
                <a:ea typeface="Times New Roman" panose="02020603050405020304" pitchFamily="18" charset="0"/>
                <a:cs typeface="Arial" panose="020B0604020202020204" pitchFamily="34" charset="0"/>
              </a:rPr>
              <a:t>Jesús reprendía mucho a los hipócritas: hipócritas, los que piensan por debajo, los que tienen </a:t>
            </a:r>
          </a:p>
          <a:p>
            <a:pPr algn="ctr">
              <a:lnSpc>
                <a:spcPct val="107000"/>
              </a:lnSpc>
              <a:spcAft>
                <a:spcPts val="800"/>
              </a:spcAft>
            </a:pPr>
            <a:r>
              <a:rPr lang="es-MX" sz="4400" dirty="0">
                <a:solidFill>
                  <a:schemeClr val="bg1"/>
                </a:solidFill>
                <a:ea typeface="Times New Roman" panose="02020603050405020304" pitchFamily="18" charset="0"/>
                <a:cs typeface="Arial" panose="020B0604020202020204" pitchFamily="34" charset="0"/>
              </a:rPr>
              <a:t>—para decirlo claramente— dos caras. </a:t>
            </a:r>
          </a:p>
        </p:txBody>
      </p:sp>
      <p:pic>
        <p:nvPicPr>
          <p:cNvPr id="9" name="Imagen 8">
            <a:extLst>
              <a:ext uri="{FF2B5EF4-FFF2-40B4-BE49-F238E27FC236}">
                <a16:creationId xmlns:a16="http://schemas.microsoft.com/office/drawing/2014/main" xmlns="" id="{D8DE4812-089C-485E-88A1-64B5020E142D}"/>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96694" y="7581900"/>
            <a:ext cx="2338352" cy="1572931"/>
          </a:xfrm>
          <a:prstGeom prst="rect">
            <a:avLst/>
          </a:prstGeom>
          <a:ln>
            <a:noFill/>
          </a:ln>
          <a:effectLst>
            <a:outerShdw blurRad="292100" dist="139700" dir="2700000" algn="tl" rotWithShape="0">
              <a:srgbClr val="333333">
                <a:alpha val="65000"/>
              </a:srgbClr>
            </a:outerShdw>
          </a:effectLst>
        </p:spPr>
      </p:pic>
      <p:pic>
        <p:nvPicPr>
          <p:cNvPr id="3074" name="Picture 2" descr="Mundo pospandemia debe ser más justo, dice papa Francisco | El Mundo | DW |  30.05.2020">
            <a:extLst>
              <a:ext uri="{FF2B5EF4-FFF2-40B4-BE49-F238E27FC236}">
                <a16:creationId xmlns:a16="http://schemas.microsoft.com/office/drawing/2014/main" xmlns="" id="{380D0ACE-34B9-4836-AD65-F9BDC6461E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1800" y="495300"/>
            <a:ext cx="7010400"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99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8C52FF"/>
        </a:solidFill>
        <a:effectLst/>
      </p:bgPr>
    </p:bg>
    <p:spTree>
      <p:nvGrpSpPr>
        <p:cNvPr id="1" name=""/>
        <p:cNvGrpSpPr/>
        <p:nvPr/>
      </p:nvGrpSpPr>
      <p:grpSpPr>
        <a:xfrm>
          <a:off x="0" y="0"/>
          <a:ext cx="0" cy="0"/>
          <a:chOff x="0" y="0"/>
          <a:chExt cx="0" cy="0"/>
        </a:xfrm>
      </p:grpSpPr>
      <p:sp>
        <p:nvSpPr>
          <p:cNvPr id="2" name="AutoShape 2"/>
          <p:cNvSpPr/>
          <p:nvPr/>
        </p:nvSpPr>
        <p:spPr>
          <a:xfrm>
            <a:off x="0" y="0"/>
            <a:ext cx="2531741" cy="10287000"/>
          </a:xfrm>
          <a:prstGeom prst="rect">
            <a:avLst/>
          </a:prstGeom>
          <a:solidFill>
            <a:srgbClr val="FBFFFF"/>
          </a:solidFill>
        </p:spPr>
      </p:sp>
      <p:sp>
        <p:nvSpPr>
          <p:cNvPr id="3" name="AutoShape 3"/>
          <p:cNvSpPr/>
          <p:nvPr/>
        </p:nvSpPr>
        <p:spPr>
          <a:xfrm>
            <a:off x="1852598" y="-159617"/>
            <a:ext cx="1428869" cy="10686798"/>
          </a:xfrm>
          <a:prstGeom prst="rect">
            <a:avLst/>
          </a:prstGeom>
          <a:solidFill>
            <a:srgbClr val="FBFFFF">
              <a:alpha val="21960"/>
            </a:srgbClr>
          </a:solidFill>
        </p:spPr>
      </p:sp>
      <p:pic>
        <p:nvPicPr>
          <p:cNvPr id="13" name="Picture 13"/>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a:xfrm>
            <a:off x="133199" y="127175"/>
            <a:ext cx="2051351" cy="1554054"/>
          </a:xfrm>
          <a:prstGeom prst="rect">
            <a:avLst/>
          </a:prstGeom>
          <a:ln>
            <a:noFill/>
          </a:ln>
          <a:effectLst>
            <a:outerShdw blurRad="292100" dist="139700" dir="2700000" algn="tl" rotWithShape="0">
              <a:srgbClr val="333333">
                <a:alpha val="65000"/>
              </a:srgbClr>
            </a:outerShdw>
          </a:effectLst>
        </p:spPr>
      </p:pic>
      <p:sp>
        <p:nvSpPr>
          <p:cNvPr id="16" name="Rectángulo 15">
            <a:extLst>
              <a:ext uri="{FF2B5EF4-FFF2-40B4-BE49-F238E27FC236}">
                <a16:creationId xmlns:a16="http://schemas.microsoft.com/office/drawing/2014/main" xmlns="" id="{A3240BD0-1832-4B8C-BEE2-3F5B3B11C8D2}"/>
              </a:ext>
            </a:extLst>
          </p:cNvPr>
          <p:cNvSpPr/>
          <p:nvPr/>
        </p:nvSpPr>
        <p:spPr>
          <a:xfrm>
            <a:off x="3281467" y="419100"/>
            <a:ext cx="15006533" cy="5935471"/>
          </a:xfrm>
          <a:prstGeom prst="rect">
            <a:avLst/>
          </a:prstGeom>
        </p:spPr>
        <p:txBody>
          <a:bodyPr wrap="square">
            <a:spAutoFit/>
          </a:bodyPr>
          <a:lstStyle/>
          <a:p>
            <a:pPr algn="ctr">
              <a:lnSpc>
                <a:spcPct val="107000"/>
              </a:lnSpc>
              <a:spcAft>
                <a:spcPts val="800"/>
              </a:spcAft>
            </a:pPr>
            <a:r>
              <a:rPr lang="es-MX" sz="4400" dirty="0">
                <a:solidFill>
                  <a:schemeClr val="bg1"/>
                </a:solidFill>
                <a:ea typeface="Times New Roman" panose="02020603050405020304" pitchFamily="18" charset="0"/>
                <a:cs typeface="Arial" panose="020B0604020202020204" pitchFamily="34" charset="0"/>
              </a:rPr>
              <a:t>¨Anunciad el Evangelio siempre. Y, si fuera necesario, con las palabras. ¿Qué quiere decir esto? Anunciar el Evangelio con la autenticidad de vida, con la coherencia de vida. </a:t>
            </a:r>
          </a:p>
          <a:p>
            <a:pPr algn="ctr">
              <a:lnSpc>
                <a:spcPct val="107000"/>
              </a:lnSpc>
              <a:spcAft>
                <a:spcPts val="800"/>
              </a:spcAft>
            </a:pPr>
            <a:r>
              <a:rPr lang="es-MX" sz="4400" dirty="0">
                <a:solidFill>
                  <a:schemeClr val="bg1"/>
                </a:solidFill>
                <a:ea typeface="Times New Roman" panose="02020603050405020304" pitchFamily="18" charset="0"/>
                <a:cs typeface="Arial" panose="020B0604020202020204" pitchFamily="34" charset="0"/>
              </a:rPr>
              <a:t>Debemos ser coherentes, auténticos. Por este camino hacemos lo que dice san Francisco: predicamos el Evangelio con el ejemplo, después con las palabras. Pero, antes que nada, es en nuestra vida donde los otros deben leer el Evangelio.»</a:t>
            </a:r>
            <a:r>
              <a:rPr lang="es-MX" sz="4400" dirty="0">
                <a:solidFill>
                  <a:schemeClr val="bg1"/>
                </a:solidFill>
                <a:effectLst>
                  <a:outerShdw blurRad="38100" dist="38100" dir="2700000" algn="tl">
                    <a:srgbClr val="000000">
                      <a:alpha val="43137"/>
                    </a:srgbClr>
                  </a:outerShdw>
                </a:effectLst>
                <a:ea typeface="Times New Roman" panose="02020603050405020304" pitchFamily="18" charset="0"/>
                <a:cs typeface="Arial" panose="020B0604020202020204" pitchFamily="34" charset="0"/>
              </a:rPr>
              <a:t>.</a:t>
            </a:r>
          </a:p>
          <a:p>
            <a:pPr algn="ctr">
              <a:lnSpc>
                <a:spcPct val="107000"/>
              </a:lnSpc>
              <a:spcAft>
                <a:spcPts val="800"/>
              </a:spcAft>
            </a:pPr>
            <a:r>
              <a:rPr lang="es-MX" sz="3600" dirty="0">
                <a:solidFill>
                  <a:schemeClr val="bg1"/>
                </a:solidFill>
                <a:effectLst>
                  <a:outerShdw blurRad="38100" dist="38100" dir="2700000" algn="tl">
                    <a:srgbClr val="000000">
                      <a:alpha val="43137"/>
                    </a:srgbClr>
                  </a:outerShdw>
                </a:effectLst>
                <a:ea typeface="Times New Roman" panose="02020603050405020304" pitchFamily="18" charset="0"/>
                <a:cs typeface="Arial" panose="020B0604020202020204" pitchFamily="34" charset="0"/>
              </a:rPr>
              <a:t>(Papa Francisco 6 de julio de 2013 )</a:t>
            </a:r>
          </a:p>
        </p:txBody>
      </p:sp>
      <p:pic>
        <p:nvPicPr>
          <p:cNvPr id="9" name="Imagen 8">
            <a:extLst>
              <a:ext uri="{FF2B5EF4-FFF2-40B4-BE49-F238E27FC236}">
                <a16:creationId xmlns:a16="http://schemas.microsoft.com/office/drawing/2014/main" xmlns="" id="{D8DE4812-089C-485E-88A1-64B5020E142D}"/>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96694" y="7581900"/>
            <a:ext cx="2338352" cy="1572931"/>
          </a:xfrm>
          <a:prstGeom prst="rect">
            <a:avLst/>
          </a:prstGeom>
          <a:ln>
            <a:noFill/>
          </a:ln>
          <a:effectLst>
            <a:outerShdw blurRad="292100" dist="139700" dir="2700000" algn="tl" rotWithShape="0">
              <a:srgbClr val="333333">
                <a:alpha val="65000"/>
              </a:srgbClr>
            </a:outerShdw>
          </a:effectLst>
        </p:spPr>
      </p:pic>
      <p:pic>
        <p:nvPicPr>
          <p:cNvPr id="6" name="Imagen 5">
            <a:extLst>
              <a:ext uri="{FF2B5EF4-FFF2-40B4-BE49-F238E27FC236}">
                <a16:creationId xmlns:a16="http://schemas.microsoft.com/office/drawing/2014/main" xmlns="" id="{F8106122-C63C-496A-8919-C727C8FD3CC8}"/>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010400" y="6515100"/>
            <a:ext cx="6781800" cy="3541018"/>
          </a:xfrm>
          <a:prstGeom prst="rect">
            <a:avLst/>
          </a:prstGeom>
        </p:spPr>
      </p:pic>
    </p:spTree>
    <p:extLst>
      <p:ext uri="{BB962C8B-B14F-4D97-AF65-F5344CB8AC3E}">
        <p14:creationId xmlns:p14="http://schemas.microsoft.com/office/powerpoint/2010/main" val="349384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BFFFF"/>
        </a:solidFill>
        <a:effectLst/>
      </p:bgPr>
    </p:bg>
    <p:spTree>
      <p:nvGrpSpPr>
        <p:cNvPr id="1" name=""/>
        <p:cNvGrpSpPr/>
        <p:nvPr/>
      </p:nvGrpSpPr>
      <p:grpSpPr>
        <a:xfrm>
          <a:off x="0" y="0"/>
          <a:ext cx="0" cy="0"/>
          <a:chOff x="0" y="0"/>
          <a:chExt cx="0" cy="0"/>
        </a:xfrm>
      </p:grpSpPr>
      <p:sp>
        <p:nvSpPr>
          <p:cNvPr id="2" name="AutoShape 2"/>
          <p:cNvSpPr/>
          <p:nvPr/>
        </p:nvSpPr>
        <p:spPr>
          <a:xfrm rot="16200000">
            <a:off x="9737379" y="-6050749"/>
            <a:ext cx="2535966" cy="14637464"/>
          </a:xfrm>
          <a:prstGeom prst="rect">
            <a:avLst/>
          </a:prstGeom>
          <a:solidFill>
            <a:srgbClr val="8C52FF">
              <a:alpha val="75686"/>
            </a:srgbClr>
          </a:solidFill>
        </p:spPr>
      </p:sp>
      <p:sp>
        <p:nvSpPr>
          <p:cNvPr id="3" name="AutoShape 3"/>
          <p:cNvSpPr/>
          <p:nvPr/>
        </p:nvSpPr>
        <p:spPr>
          <a:xfrm>
            <a:off x="9530331" y="2785899"/>
            <a:ext cx="4764538" cy="7501101"/>
          </a:xfrm>
          <a:prstGeom prst="rect">
            <a:avLst/>
          </a:prstGeom>
          <a:solidFill>
            <a:srgbClr val="FBFFFF">
              <a:alpha val="60000"/>
            </a:srgbClr>
          </a:solidFill>
        </p:spPr>
      </p:sp>
      <p:sp>
        <p:nvSpPr>
          <p:cNvPr id="4" name="AutoShape 4"/>
          <p:cNvSpPr/>
          <p:nvPr/>
        </p:nvSpPr>
        <p:spPr>
          <a:xfrm>
            <a:off x="3650536" y="2509083"/>
            <a:ext cx="14637464" cy="7777917"/>
          </a:xfrm>
          <a:prstGeom prst="rect">
            <a:avLst/>
          </a:prstGeom>
          <a:solidFill>
            <a:srgbClr val="008037">
              <a:alpha val="89803"/>
            </a:srgbClr>
          </a:solidFill>
        </p:spPr>
        <p:txBody>
          <a:bodyPr/>
          <a:lstStyle/>
          <a:p>
            <a:endParaRPr lang="es-MX" dirty="0"/>
          </a:p>
        </p:txBody>
      </p:sp>
      <p:sp>
        <p:nvSpPr>
          <p:cNvPr id="5" name="TextBox 5"/>
          <p:cNvSpPr txBox="1"/>
          <p:nvPr/>
        </p:nvSpPr>
        <p:spPr>
          <a:xfrm>
            <a:off x="-2010162" y="4157189"/>
            <a:ext cx="7496561" cy="2723374"/>
          </a:xfrm>
          <a:prstGeom prst="rect">
            <a:avLst/>
          </a:prstGeom>
        </p:spPr>
        <p:txBody>
          <a:bodyPr lIns="0" tIns="0" rIns="0" bIns="0" rtlCol="0" anchor="t">
            <a:spAutoFit/>
          </a:bodyPr>
          <a:lstStyle/>
          <a:p>
            <a:pPr algn="ctr">
              <a:lnSpc>
                <a:spcPts val="7290"/>
              </a:lnSpc>
            </a:pPr>
            <a:r>
              <a:rPr lang="en-US" sz="4400" b="1" spc="108" dirty="0">
                <a:solidFill>
                  <a:srgbClr val="7030A0"/>
                </a:solidFill>
                <a:effectLst>
                  <a:outerShdw blurRad="38100" dist="38100" dir="2700000" algn="tl">
                    <a:srgbClr val="000000">
                      <a:alpha val="43137"/>
                    </a:srgbClr>
                  </a:outerShdw>
                </a:effectLst>
                <a:latin typeface="Quando Italics"/>
              </a:rPr>
              <a:t>CONVOCA </a:t>
            </a:r>
          </a:p>
          <a:p>
            <a:pPr algn="ctr">
              <a:lnSpc>
                <a:spcPts val="7290"/>
              </a:lnSpc>
            </a:pPr>
            <a:r>
              <a:rPr lang="en-US" sz="4400" b="1" spc="108" dirty="0">
                <a:solidFill>
                  <a:srgbClr val="7030A0"/>
                </a:solidFill>
                <a:effectLst>
                  <a:outerShdw blurRad="38100" dist="38100" dir="2700000" algn="tl">
                    <a:srgbClr val="000000">
                      <a:alpha val="43137"/>
                    </a:srgbClr>
                  </a:outerShdw>
                </a:effectLst>
                <a:latin typeface="Quando Italics"/>
              </a:rPr>
              <a:t>Y</a:t>
            </a:r>
          </a:p>
          <a:p>
            <a:pPr algn="ctr">
              <a:lnSpc>
                <a:spcPts val="7290"/>
              </a:lnSpc>
            </a:pPr>
            <a:r>
              <a:rPr lang="en-US" sz="4400" b="1" spc="108" dirty="0">
                <a:solidFill>
                  <a:srgbClr val="7030A0"/>
                </a:solidFill>
                <a:effectLst>
                  <a:outerShdw blurRad="38100" dist="38100" dir="2700000" algn="tl">
                    <a:srgbClr val="000000">
                      <a:alpha val="43137"/>
                    </a:srgbClr>
                  </a:outerShdw>
                </a:effectLst>
                <a:latin typeface="Quando Italics"/>
              </a:rPr>
              <a:t> CONTAGIA</a:t>
            </a:r>
          </a:p>
        </p:txBody>
      </p:sp>
      <p:pic>
        <p:nvPicPr>
          <p:cNvPr id="9"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319908" y="221544"/>
            <a:ext cx="2847120" cy="2156909"/>
          </a:xfrm>
          <a:prstGeom prst="rect">
            <a:avLst/>
          </a:prstGeom>
        </p:spPr>
      </p:pic>
      <p:sp>
        <p:nvSpPr>
          <p:cNvPr id="11" name="CuadroTexto 10">
            <a:extLst>
              <a:ext uri="{FF2B5EF4-FFF2-40B4-BE49-F238E27FC236}">
                <a16:creationId xmlns:a16="http://schemas.microsoft.com/office/drawing/2014/main" xmlns="" id="{F1766E70-3236-44C9-AD43-53FAA3A72007}"/>
              </a:ext>
            </a:extLst>
          </p:cNvPr>
          <p:cNvSpPr txBox="1"/>
          <p:nvPr/>
        </p:nvSpPr>
        <p:spPr>
          <a:xfrm>
            <a:off x="3650536" y="278491"/>
            <a:ext cx="15184300" cy="1754326"/>
          </a:xfrm>
          <a:prstGeom prst="rect">
            <a:avLst/>
          </a:prstGeom>
          <a:noFill/>
        </p:spPr>
        <p:txBody>
          <a:bodyPr wrap="square" rtlCol="0">
            <a:spAutoFit/>
          </a:bodyPr>
          <a:lstStyle/>
          <a:p>
            <a:pPr algn="ctr"/>
            <a:r>
              <a:rPr lang="es-MX" sz="5400" cap="all" dirty="0">
                <a:solidFill>
                  <a:schemeClr val="bg1"/>
                </a:solidFill>
                <a:latin typeface="Quando" panose="020B0604020202020204" charset="0"/>
              </a:rPr>
              <a:t>La Virgen María es TESTIMONIO DE</a:t>
            </a:r>
          </a:p>
          <a:p>
            <a:pPr algn="ctr"/>
            <a:r>
              <a:rPr lang="es-MX" sz="5400" cap="all" dirty="0">
                <a:solidFill>
                  <a:schemeClr val="bg1"/>
                </a:solidFill>
                <a:latin typeface="Quando" panose="020B0604020202020204" charset="0"/>
              </a:rPr>
              <a:t>AUTENTICIDAD POR EXCELENCIa</a:t>
            </a:r>
            <a:endParaRPr lang="es-MX" sz="5400" cap="all" dirty="0">
              <a:solidFill>
                <a:schemeClr val="bg1"/>
              </a:solidFill>
              <a:highlight>
                <a:srgbClr val="FFFF00"/>
              </a:highlight>
              <a:latin typeface="Quando" panose="020B0604020202020204" charset="0"/>
            </a:endParaRPr>
          </a:p>
        </p:txBody>
      </p:sp>
      <p:pic>
        <p:nvPicPr>
          <p:cNvPr id="12" name="Imagen 11">
            <a:extLst>
              <a:ext uri="{FF2B5EF4-FFF2-40B4-BE49-F238E27FC236}">
                <a16:creationId xmlns:a16="http://schemas.microsoft.com/office/drawing/2014/main" xmlns="" id="{ABF119D3-C9E2-4F40-95F1-F09CA4290FF6}"/>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498466" y="8719457"/>
            <a:ext cx="2479306" cy="1567543"/>
          </a:xfrm>
          <a:prstGeom prst="rect">
            <a:avLst/>
          </a:prstGeom>
          <a:ln>
            <a:noFill/>
          </a:ln>
        </p:spPr>
      </p:pic>
      <p:sp>
        <p:nvSpPr>
          <p:cNvPr id="10" name="Rectángulo 9">
            <a:extLst>
              <a:ext uri="{FF2B5EF4-FFF2-40B4-BE49-F238E27FC236}">
                <a16:creationId xmlns:a16="http://schemas.microsoft.com/office/drawing/2014/main" xmlns="" id="{3EB43DB5-F06E-442F-8930-2F229C7D2C4A}"/>
              </a:ext>
            </a:extLst>
          </p:cNvPr>
          <p:cNvSpPr/>
          <p:nvPr/>
        </p:nvSpPr>
        <p:spPr>
          <a:xfrm>
            <a:off x="7315200" y="3145151"/>
            <a:ext cx="14276021" cy="3293209"/>
          </a:xfrm>
          <a:prstGeom prst="rect">
            <a:avLst/>
          </a:prstGeom>
        </p:spPr>
        <p:txBody>
          <a:bodyPr wrap="square">
            <a:spAutoFit/>
          </a:bodyPr>
          <a:lstStyle/>
          <a:p>
            <a:r>
              <a:rPr lang="es-MX" sz="4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En María, la Virgen del sí, </a:t>
            </a:r>
          </a:p>
          <a:p>
            <a:r>
              <a:rPr lang="es-MX" sz="4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 mujer auténtica y coherente por </a:t>
            </a:r>
          </a:p>
          <a:p>
            <a:r>
              <a:rPr lang="es-MX" sz="4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antonomasia, fiel a la palabra dada a Dios</a:t>
            </a:r>
          </a:p>
          <a:p>
            <a:r>
              <a:rPr lang="es-MX" sz="4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 a los hombres, podemos encontrar un</a:t>
            </a:r>
          </a:p>
          <a:p>
            <a:r>
              <a:rPr lang="es-MX" sz="4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ejemplo maravilloso  </a:t>
            </a:r>
          </a:p>
        </p:txBody>
      </p:sp>
      <p:pic>
        <p:nvPicPr>
          <p:cNvPr id="8" name="Imagen 7">
            <a:extLst>
              <a:ext uri="{FF2B5EF4-FFF2-40B4-BE49-F238E27FC236}">
                <a16:creationId xmlns:a16="http://schemas.microsoft.com/office/drawing/2014/main" xmlns="" id="{35D56059-C077-47E7-9821-853E7BBB12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26530" y="6688292"/>
            <a:ext cx="6461182" cy="3139883"/>
          </a:xfrm>
          <a:prstGeom prst="rect">
            <a:avLst/>
          </a:prstGeom>
        </p:spPr>
      </p:pic>
      <p:pic>
        <p:nvPicPr>
          <p:cNvPr id="4100" name="Picture 4" descr="Imágenes de Anunciación de María | La anunciacion de maria, Imagen virgen  maria, Anunciacion de la virgen maria">
            <a:extLst>
              <a:ext uri="{FF2B5EF4-FFF2-40B4-BE49-F238E27FC236}">
                <a16:creationId xmlns:a16="http://schemas.microsoft.com/office/drawing/2014/main" xmlns="" id="{D8C4332D-7DBE-45DF-9225-5CE13DE72F3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02335" y="2785898"/>
            <a:ext cx="2704037" cy="3785652"/>
          </a:xfrm>
          <a:prstGeom prst="rect">
            <a:avLst/>
          </a:prstGeom>
          <a:noFill/>
          <a:extLst>
            <a:ext uri="{909E8E84-426E-40DD-AFC4-6F175D3DCCD1}">
              <a14:hiddenFill xmlns:a14="http://schemas.microsoft.com/office/drawing/2010/main">
                <a:solidFill>
                  <a:srgbClr val="FFFFFF"/>
                </a:solidFill>
              </a14:hiddenFill>
            </a:ext>
          </a:extLst>
        </p:spPr>
      </p:pic>
      <p:sp>
        <p:nvSpPr>
          <p:cNvPr id="13" name="Rectángulo 12">
            <a:extLst>
              <a:ext uri="{FF2B5EF4-FFF2-40B4-BE49-F238E27FC236}">
                <a16:creationId xmlns:a16="http://schemas.microsoft.com/office/drawing/2014/main" xmlns="" id="{8ACE5F90-5B10-410E-8B2D-326073004C34}"/>
              </a:ext>
            </a:extLst>
          </p:cNvPr>
          <p:cNvSpPr/>
          <p:nvPr/>
        </p:nvSpPr>
        <p:spPr>
          <a:xfrm>
            <a:off x="3825399" y="6688292"/>
            <a:ext cx="7496561" cy="3323987"/>
          </a:xfrm>
          <a:prstGeom prst="rect">
            <a:avLst/>
          </a:prstGeom>
        </p:spPr>
        <p:txBody>
          <a:bodyPr wrap="square">
            <a:spAutoFit/>
          </a:bodyPr>
          <a:lstStyle/>
          <a:p>
            <a:pPr algn="r"/>
            <a:r>
              <a:rPr lang="es-MX" sz="4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autenticidad y un sostén seguro en nuestra lucha diaria por ser hombres y mujeres coherentes, auténticos cristianos.</a:t>
            </a:r>
            <a:endParaRPr lang="es-MX" sz="4200" dirty="0"/>
          </a:p>
        </p:txBody>
      </p:sp>
    </p:spTree>
    <p:extLst>
      <p:ext uri="{BB962C8B-B14F-4D97-AF65-F5344CB8AC3E}">
        <p14:creationId xmlns:p14="http://schemas.microsoft.com/office/powerpoint/2010/main" val="14014121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8C52FF"/>
        </a:solidFill>
        <a:effectLst/>
      </p:bgPr>
    </p:bg>
    <p:spTree>
      <p:nvGrpSpPr>
        <p:cNvPr id="1" name=""/>
        <p:cNvGrpSpPr/>
        <p:nvPr/>
      </p:nvGrpSpPr>
      <p:grpSpPr>
        <a:xfrm>
          <a:off x="0" y="0"/>
          <a:ext cx="0" cy="0"/>
          <a:chOff x="0" y="0"/>
          <a:chExt cx="0" cy="0"/>
        </a:xfrm>
      </p:grpSpPr>
      <p:sp>
        <p:nvSpPr>
          <p:cNvPr id="2" name="AutoShape 2"/>
          <p:cNvSpPr/>
          <p:nvPr/>
        </p:nvSpPr>
        <p:spPr>
          <a:xfrm>
            <a:off x="-235509" y="-77745"/>
            <a:ext cx="3464780" cy="10328720"/>
          </a:xfrm>
          <a:prstGeom prst="rect">
            <a:avLst/>
          </a:prstGeom>
          <a:solidFill>
            <a:srgbClr val="FBFFFF"/>
          </a:solidFill>
        </p:spPr>
      </p:sp>
      <p:sp>
        <p:nvSpPr>
          <p:cNvPr id="3" name="AutoShape 3"/>
          <p:cNvSpPr/>
          <p:nvPr/>
        </p:nvSpPr>
        <p:spPr>
          <a:xfrm>
            <a:off x="3229271" y="-61416"/>
            <a:ext cx="734721" cy="10328720"/>
          </a:xfrm>
          <a:prstGeom prst="rect">
            <a:avLst/>
          </a:prstGeom>
          <a:solidFill>
            <a:srgbClr val="008037"/>
          </a:solidFill>
        </p:spPr>
      </p:sp>
      <p:pic>
        <p:nvPicPr>
          <p:cNvPr id="4"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261646" y="184394"/>
            <a:ext cx="2847120" cy="2156909"/>
          </a:xfrm>
          <a:prstGeom prst="rect">
            <a:avLst/>
          </a:prstGeom>
          <a:ln>
            <a:noFill/>
          </a:ln>
          <a:effectLst>
            <a:outerShdw blurRad="292100" dist="139700" dir="2700000" algn="tl" rotWithShape="0">
              <a:srgbClr val="333333">
                <a:alpha val="65000"/>
              </a:srgbClr>
            </a:outerShdw>
          </a:effectLst>
        </p:spPr>
      </p:pic>
      <p:sp>
        <p:nvSpPr>
          <p:cNvPr id="6" name="Rectángulo 5">
            <a:extLst>
              <a:ext uri="{FF2B5EF4-FFF2-40B4-BE49-F238E27FC236}">
                <a16:creationId xmlns:a16="http://schemas.microsoft.com/office/drawing/2014/main" xmlns="" id="{6BEA2B2F-5BC5-426C-85E7-D82101C0D3AB}"/>
              </a:ext>
            </a:extLst>
          </p:cNvPr>
          <p:cNvSpPr/>
          <p:nvPr/>
        </p:nvSpPr>
        <p:spPr>
          <a:xfrm>
            <a:off x="-2169415" y="4455727"/>
            <a:ext cx="7709241" cy="646331"/>
          </a:xfrm>
          <a:prstGeom prst="rect">
            <a:avLst/>
          </a:prstGeom>
        </p:spPr>
        <p:txBody>
          <a:bodyPr wrap="square">
            <a:spAutoFit/>
          </a:bodyPr>
          <a:lstStyle/>
          <a:p>
            <a:pPr algn="ctr"/>
            <a:r>
              <a:rPr lang="en-US" sz="3600" b="1" spc="108" dirty="0">
                <a:solidFill>
                  <a:srgbClr val="7030A0"/>
                </a:solidFill>
                <a:effectLst>
                  <a:outerShdw blurRad="38100" dist="38100" dir="2700000" algn="tl">
                    <a:srgbClr val="000000">
                      <a:alpha val="43137"/>
                    </a:srgbClr>
                  </a:outerShdw>
                </a:effectLst>
                <a:latin typeface="Quando Italics"/>
              </a:rPr>
              <a:t>Reflexiona…</a:t>
            </a:r>
            <a:endParaRPr lang="es-MX" sz="3600" b="1" dirty="0">
              <a:effectLst>
                <a:outerShdw blurRad="38100" dist="38100" dir="2700000" algn="tl">
                  <a:srgbClr val="000000">
                    <a:alpha val="43137"/>
                  </a:srgbClr>
                </a:outerShdw>
              </a:effectLst>
            </a:endParaRPr>
          </a:p>
        </p:txBody>
      </p:sp>
      <p:sp>
        <p:nvSpPr>
          <p:cNvPr id="7" name="Rectángulo 6">
            <a:extLst>
              <a:ext uri="{FF2B5EF4-FFF2-40B4-BE49-F238E27FC236}">
                <a16:creationId xmlns:a16="http://schemas.microsoft.com/office/drawing/2014/main" xmlns="" id="{CCB77755-F09E-474B-8A90-4F16D637A42B}"/>
              </a:ext>
            </a:extLst>
          </p:cNvPr>
          <p:cNvSpPr/>
          <p:nvPr/>
        </p:nvSpPr>
        <p:spPr>
          <a:xfrm>
            <a:off x="4313097" y="342900"/>
            <a:ext cx="13898703" cy="11199476"/>
          </a:xfrm>
          <a:prstGeom prst="rect">
            <a:avLst/>
          </a:prstGeom>
        </p:spPr>
        <p:txBody>
          <a:bodyPr wrap="square">
            <a:spAutoFit/>
          </a:bodyPr>
          <a:lstStyle/>
          <a:p>
            <a:pPr marL="342900" lvl="0" indent="-342900">
              <a:spcAft>
                <a:spcPts val="0"/>
              </a:spcAft>
              <a:buFont typeface="Wingdings" panose="05000000000000000000" pitchFamily="2" charset="2"/>
              <a:buChar char=""/>
            </a:pPr>
            <a:r>
              <a:rPr lang="es-MX" sz="4000" dirty="0">
                <a:solidFill>
                  <a:schemeClr val="bg1"/>
                </a:solidFill>
                <a:effectLst>
                  <a:outerShdw blurRad="50800" dist="38100" algn="tr" rotWithShape="0">
                    <a:prstClr val="black">
                      <a:alpha val="40000"/>
                    </a:prstClr>
                  </a:outerShdw>
                </a:effectLst>
                <a:latin typeface="+mj-lt"/>
              </a:rPr>
              <a:t> </a:t>
            </a:r>
            <a:r>
              <a:rPr lang="es-MX" sz="4200" dirty="0">
                <a:solidFill>
                  <a:schemeClr val="bg1"/>
                </a:solidFill>
                <a:effectLst>
                  <a:outerShdw blurRad="50800" dist="38100" algn="tr" rotWithShape="0">
                    <a:prstClr val="black">
                      <a:alpha val="40000"/>
                    </a:prstClr>
                  </a:outerShdw>
                </a:effectLst>
                <a:latin typeface="+mj-lt"/>
              </a:rPr>
              <a:t>¿Soy una persona sincera? ¿Frecuentemente hago un examen de conciencia sobre este punto? </a:t>
            </a:r>
          </a:p>
          <a:p>
            <a:pPr marL="342900" lvl="0" indent="-342900">
              <a:spcAft>
                <a:spcPts val="0"/>
              </a:spcAft>
              <a:buFont typeface="Wingdings" panose="05000000000000000000" pitchFamily="2" charset="2"/>
              <a:buChar char=""/>
            </a:pPr>
            <a:endParaRPr lang="es-MX" sz="500" dirty="0">
              <a:solidFill>
                <a:schemeClr val="bg1"/>
              </a:solidFill>
              <a:effectLst>
                <a:outerShdw blurRad="50800" dist="38100" algn="tr" rotWithShape="0">
                  <a:prstClr val="black">
                    <a:alpha val="40000"/>
                  </a:prstClr>
                </a:outerShdw>
              </a:effectLst>
              <a:latin typeface="+mj-lt"/>
            </a:endParaRPr>
          </a:p>
          <a:p>
            <a:pPr marL="342900" lvl="0" indent="-342900">
              <a:spcAft>
                <a:spcPts val="0"/>
              </a:spcAft>
              <a:buFont typeface="Wingdings" panose="05000000000000000000" pitchFamily="2" charset="2"/>
              <a:buChar char=""/>
            </a:pPr>
            <a:r>
              <a:rPr lang="es-MX" sz="4200" dirty="0">
                <a:solidFill>
                  <a:schemeClr val="bg1"/>
                </a:solidFill>
                <a:effectLst>
                  <a:outerShdw blurRad="50800" dist="38100" algn="tr" rotWithShape="0">
                    <a:prstClr val="black">
                      <a:alpha val="40000"/>
                    </a:prstClr>
                  </a:outerShdw>
                </a:effectLst>
                <a:latin typeface="+mj-lt"/>
              </a:rPr>
              <a:t> ¿Qué tanto me importa la opinión de los demás?</a:t>
            </a:r>
          </a:p>
          <a:p>
            <a:pPr marL="342900" lvl="0" indent="-342900">
              <a:spcAft>
                <a:spcPts val="0"/>
              </a:spcAft>
              <a:buFont typeface="Wingdings" panose="05000000000000000000" pitchFamily="2" charset="2"/>
              <a:buChar char=""/>
            </a:pPr>
            <a:endParaRPr lang="es-MX" sz="500" dirty="0">
              <a:solidFill>
                <a:schemeClr val="bg1"/>
              </a:solidFill>
              <a:effectLst>
                <a:outerShdw blurRad="50800" dist="38100" algn="tr" rotWithShape="0">
                  <a:prstClr val="black">
                    <a:alpha val="40000"/>
                  </a:prstClr>
                </a:outerShdw>
              </a:effectLst>
              <a:latin typeface="+mj-lt"/>
            </a:endParaRPr>
          </a:p>
          <a:p>
            <a:pPr marL="342900" lvl="0" indent="-342900">
              <a:spcAft>
                <a:spcPts val="0"/>
              </a:spcAft>
              <a:buFont typeface="Wingdings" panose="05000000000000000000" pitchFamily="2" charset="2"/>
              <a:buChar char=""/>
            </a:pPr>
            <a:endParaRPr lang="es-MX" sz="500" dirty="0">
              <a:solidFill>
                <a:schemeClr val="bg1"/>
              </a:solidFill>
              <a:effectLst>
                <a:outerShdw blurRad="50800" dist="38100" algn="tr" rotWithShape="0">
                  <a:prstClr val="black">
                    <a:alpha val="40000"/>
                  </a:prstClr>
                </a:outerShdw>
              </a:effectLst>
              <a:latin typeface="+mj-lt"/>
            </a:endParaRPr>
          </a:p>
          <a:p>
            <a:pPr marL="342900" lvl="0" indent="-342900">
              <a:spcAft>
                <a:spcPts val="0"/>
              </a:spcAft>
              <a:buFont typeface="Wingdings" panose="05000000000000000000" pitchFamily="2" charset="2"/>
              <a:buChar char=""/>
            </a:pPr>
            <a:r>
              <a:rPr lang="es-MX" sz="4200" dirty="0">
                <a:solidFill>
                  <a:schemeClr val="bg1"/>
                </a:solidFill>
                <a:effectLst>
                  <a:outerShdw blurRad="50800" dist="38100" algn="tr" rotWithShape="0">
                    <a:prstClr val="black">
                      <a:alpha val="40000"/>
                    </a:prstClr>
                  </a:outerShdw>
                </a:effectLst>
                <a:latin typeface="+mj-lt"/>
              </a:rPr>
              <a:t>¿Me esfuerzo para que lo que hago y lo que digo sea de acuerdo a lo que creo? </a:t>
            </a:r>
          </a:p>
          <a:p>
            <a:pPr marL="342900" lvl="0" indent="-342900">
              <a:spcAft>
                <a:spcPts val="0"/>
              </a:spcAft>
              <a:buFont typeface="Wingdings" panose="05000000000000000000" pitchFamily="2" charset="2"/>
              <a:buChar char=""/>
            </a:pPr>
            <a:endParaRPr lang="es-MX" sz="500" dirty="0">
              <a:solidFill>
                <a:schemeClr val="bg1"/>
              </a:solidFill>
              <a:effectLst>
                <a:outerShdw blurRad="50800" dist="38100" algn="tr" rotWithShape="0">
                  <a:prstClr val="black">
                    <a:alpha val="40000"/>
                  </a:prstClr>
                </a:outerShdw>
              </a:effectLst>
              <a:latin typeface="+mj-lt"/>
            </a:endParaRPr>
          </a:p>
          <a:p>
            <a:pPr marL="342900" lvl="0" indent="-342900">
              <a:spcAft>
                <a:spcPts val="0"/>
              </a:spcAft>
              <a:buFont typeface="Wingdings" panose="05000000000000000000" pitchFamily="2" charset="2"/>
              <a:buChar char=""/>
            </a:pPr>
            <a:r>
              <a:rPr lang="es-MX" sz="4200" dirty="0">
                <a:solidFill>
                  <a:schemeClr val="bg1"/>
                </a:solidFill>
                <a:effectLst>
                  <a:outerShdw blurRad="50800" dist="38100" algn="tr" rotWithShape="0">
                    <a:prstClr val="black">
                      <a:alpha val="40000"/>
                    </a:prstClr>
                  </a:outerShdw>
                </a:effectLst>
                <a:latin typeface="+mj-lt"/>
              </a:rPr>
              <a:t>¿Siempre busco mi propia conveniencia, aunque para   </a:t>
            </a:r>
          </a:p>
          <a:p>
            <a:pPr lvl="0">
              <a:spcAft>
                <a:spcPts val="0"/>
              </a:spcAft>
            </a:pPr>
            <a:r>
              <a:rPr lang="es-MX" sz="4200" dirty="0">
                <a:solidFill>
                  <a:schemeClr val="bg1"/>
                </a:solidFill>
                <a:effectLst>
                  <a:outerShdw blurRad="50800" dist="38100" algn="tr" rotWithShape="0">
                    <a:prstClr val="black">
                      <a:alpha val="40000"/>
                    </a:prstClr>
                  </a:outerShdw>
                </a:effectLst>
                <a:latin typeface="+mj-lt"/>
              </a:rPr>
              <a:t>    lograrlo tenga que recurrir a las apariencias o a la mentira?</a:t>
            </a:r>
          </a:p>
          <a:p>
            <a:pPr marL="342900" lvl="0" indent="-342900">
              <a:spcAft>
                <a:spcPts val="0"/>
              </a:spcAft>
              <a:buFont typeface="Wingdings" panose="05000000000000000000" pitchFamily="2" charset="2"/>
              <a:buChar char=""/>
            </a:pPr>
            <a:endParaRPr lang="es-MX" sz="500" dirty="0">
              <a:solidFill>
                <a:schemeClr val="bg1"/>
              </a:solidFill>
              <a:effectLst>
                <a:outerShdw blurRad="50800" dist="38100" algn="tr" rotWithShape="0">
                  <a:prstClr val="black">
                    <a:alpha val="40000"/>
                  </a:prstClr>
                </a:outerShdw>
              </a:effectLst>
              <a:latin typeface="+mj-lt"/>
            </a:endParaRPr>
          </a:p>
          <a:p>
            <a:pPr marL="342900" lvl="0" indent="-342900">
              <a:spcAft>
                <a:spcPts val="0"/>
              </a:spcAft>
              <a:buFont typeface="Wingdings" panose="05000000000000000000" pitchFamily="2" charset="2"/>
              <a:buChar char=""/>
            </a:pPr>
            <a:endParaRPr lang="es-MX" sz="500" dirty="0">
              <a:solidFill>
                <a:schemeClr val="bg1"/>
              </a:solidFill>
              <a:effectLst>
                <a:outerShdw blurRad="50800" dist="38100" algn="tr" rotWithShape="0">
                  <a:prstClr val="black">
                    <a:alpha val="40000"/>
                  </a:prstClr>
                </a:outerShdw>
              </a:effectLst>
              <a:latin typeface="+mj-lt"/>
            </a:endParaRPr>
          </a:p>
          <a:p>
            <a:pPr marL="342900" lvl="0" indent="-342900">
              <a:spcAft>
                <a:spcPts val="0"/>
              </a:spcAft>
              <a:buFont typeface="Wingdings" panose="05000000000000000000" pitchFamily="2" charset="2"/>
              <a:buChar char=""/>
            </a:pPr>
            <a:r>
              <a:rPr lang="es-MX" sz="4200" dirty="0">
                <a:solidFill>
                  <a:schemeClr val="bg1"/>
                </a:solidFill>
                <a:effectLst>
                  <a:outerShdw blurRad="50800" dist="38100" algn="tr" rotWithShape="0">
                    <a:prstClr val="black">
                      <a:alpha val="40000"/>
                    </a:prstClr>
                  </a:outerShdw>
                </a:effectLst>
                <a:latin typeface="+mj-lt"/>
              </a:rPr>
              <a:t> ¿Me preocupo por transmitir, con mi testimonio, esta               </a:t>
            </a:r>
          </a:p>
          <a:p>
            <a:pPr lvl="0">
              <a:spcAft>
                <a:spcPts val="0"/>
              </a:spcAft>
            </a:pPr>
            <a:r>
              <a:rPr lang="es-MX" sz="4200" dirty="0">
                <a:solidFill>
                  <a:schemeClr val="bg1"/>
                </a:solidFill>
                <a:effectLst>
                  <a:outerShdw blurRad="50800" dist="38100" algn="tr" rotWithShape="0">
                    <a:prstClr val="black">
                      <a:alpha val="40000"/>
                    </a:prstClr>
                  </a:outerShdw>
                </a:effectLst>
                <a:latin typeface="+mj-lt"/>
              </a:rPr>
              <a:t>      verdad en mi familia y en mi comunidad?</a:t>
            </a:r>
          </a:p>
          <a:p>
            <a:pPr marL="342900" lvl="0" indent="-342900">
              <a:spcAft>
                <a:spcPts val="0"/>
              </a:spcAft>
              <a:buFont typeface="Wingdings" panose="05000000000000000000" pitchFamily="2" charset="2"/>
              <a:buChar char=""/>
            </a:pPr>
            <a:endParaRPr lang="es-MX" sz="500" dirty="0">
              <a:solidFill>
                <a:schemeClr val="bg1"/>
              </a:solidFill>
              <a:effectLst>
                <a:outerShdw blurRad="50800" dist="38100" algn="tr" rotWithShape="0">
                  <a:prstClr val="black">
                    <a:alpha val="40000"/>
                  </a:prstClr>
                </a:outerShdw>
              </a:effectLst>
              <a:latin typeface="+mj-lt"/>
            </a:endParaRPr>
          </a:p>
          <a:p>
            <a:pPr marL="342900" lvl="0" indent="-342900">
              <a:spcAft>
                <a:spcPts val="0"/>
              </a:spcAft>
              <a:buFont typeface="Wingdings" panose="05000000000000000000" pitchFamily="2" charset="2"/>
              <a:buChar char=""/>
            </a:pPr>
            <a:r>
              <a:rPr lang="es-MX" sz="4200" dirty="0">
                <a:solidFill>
                  <a:schemeClr val="bg1"/>
                </a:solidFill>
                <a:effectLst>
                  <a:outerShdw blurRad="50800" dist="38100" algn="tr" rotWithShape="0">
                    <a:prstClr val="black">
                      <a:alpha val="40000"/>
                    </a:prstClr>
                  </a:outerShdw>
                </a:effectLst>
                <a:latin typeface="+mj-lt"/>
              </a:rPr>
              <a:t> ¿Cómo es mi conciencia? ¿Recta, sincera, honrada, equilibrada? ¿O insegura, sin claridad, confusa, deformada?</a:t>
            </a:r>
          </a:p>
          <a:p>
            <a:pPr marL="342900" lvl="0" indent="-342900">
              <a:spcAft>
                <a:spcPts val="0"/>
              </a:spcAft>
              <a:buFont typeface="Wingdings" panose="05000000000000000000" pitchFamily="2" charset="2"/>
              <a:buChar char=""/>
            </a:pPr>
            <a:endParaRPr lang="es-MX" sz="500" dirty="0">
              <a:solidFill>
                <a:schemeClr val="bg1"/>
              </a:solidFill>
              <a:effectLst>
                <a:outerShdw blurRad="50800" dist="38100" algn="tr" rotWithShape="0">
                  <a:prstClr val="black">
                    <a:alpha val="40000"/>
                  </a:prstClr>
                </a:outerShdw>
              </a:effectLst>
              <a:latin typeface="+mj-lt"/>
            </a:endParaRPr>
          </a:p>
          <a:p>
            <a:pPr marL="342900" lvl="0" indent="-342900">
              <a:spcAft>
                <a:spcPts val="0"/>
              </a:spcAft>
              <a:buFont typeface="Wingdings" panose="05000000000000000000" pitchFamily="2" charset="2"/>
              <a:buChar char=""/>
            </a:pPr>
            <a:r>
              <a:rPr lang="es-MX" sz="4200" dirty="0">
                <a:solidFill>
                  <a:schemeClr val="bg1"/>
                </a:solidFill>
                <a:effectLst>
                  <a:outerShdw blurRad="50800" dist="38100" algn="tr" rotWithShape="0">
                    <a:prstClr val="black">
                      <a:alpha val="40000"/>
                    </a:prstClr>
                  </a:outerShdw>
                </a:effectLst>
                <a:latin typeface="+mj-lt"/>
              </a:rPr>
              <a:t>¿Qué imagen tengo de mí mismo?  ¿Soy fiel a las exigencias de mi estado de vida? ¿Cómo cumplo mis obligaciones diarias?</a:t>
            </a:r>
            <a:endParaRPr lang="es-MX" sz="4200" dirty="0">
              <a:solidFill>
                <a:schemeClr val="bg1"/>
              </a:solidFill>
              <a:effectLst>
                <a:outerShdw blurRad="38100" dist="38100" dir="2700000" algn="tl">
                  <a:srgbClr val="000000">
                    <a:alpha val="43137"/>
                  </a:srgbClr>
                </a:outerShdw>
              </a:effectLst>
              <a:latin typeface="+mj-lt"/>
            </a:endParaRPr>
          </a:p>
          <a:p>
            <a:pPr marL="342900" lvl="0" indent="-342900">
              <a:lnSpc>
                <a:spcPct val="115000"/>
              </a:lnSpc>
              <a:spcAft>
                <a:spcPts val="0"/>
              </a:spcAft>
              <a:buFont typeface="Wingdings" panose="05000000000000000000" pitchFamily="2" charset="2"/>
              <a:buChar char=""/>
            </a:pPr>
            <a:endParaRPr lang="es-MX" sz="4200" dirty="0">
              <a:solidFill>
                <a:schemeClr val="bg1"/>
              </a:solidFill>
              <a:effectLst>
                <a:outerShdw blurRad="38100" dist="38100" dir="2700000" algn="tl">
                  <a:srgbClr val="000000">
                    <a:alpha val="43137"/>
                  </a:srgbClr>
                </a:outerShdw>
              </a:effectLst>
              <a:latin typeface="+mj-lt"/>
            </a:endParaRPr>
          </a:p>
          <a:p>
            <a:pPr marL="342900" lvl="0" indent="-342900">
              <a:lnSpc>
                <a:spcPct val="115000"/>
              </a:lnSpc>
              <a:spcAft>
                <a:spcPts val="0"/>
              </a:spcAft>
              <a:buFont typeface="Wingdings" panose="05000000000000000000" pitchFamily="2" charset="2"/>
              <a:buChar char=""/>
            </a:pPr>
            <a:endParaRPr lang="es-MX" sz="4200" dirty="0">
              <a:solidFill>
                <a:schemeClr val="bg1"/>
              </a:solidFill>
              <a:latin typeface="+mj-lt"/>
              <a:ea typeface="Times New Roman" panose="02020603050405020304" pitchFamily="18" charset="0"/>
            </a:endParaRPr>
          </a:p>
        </p:txBody>
      </p:sp>
      <p:pic>
        <p:nvPicPr>
          <p:cNvPr id="9" name="Imagen 8">
            <a:extLst>
              <a:ext uri="{FF2B5EF4-FFF2-40B4-BE49-F238E27FC236}">
                <a16:creationId xmlns:a16="http://schemas.microsoft.com/office/drawing/2014/main" xmlns="" id="{B64437E5-0698-45C0-A96F-6606289EB0CB}"/>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327705" y="7505700"/>
            <a:ext cx="2338352" cy="1572931"/>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8C52FF"/>
        </a:solidFill>
        <a:effectLst/>
      </p:bgPr>
    </p:bg>
    <p:spTree>
      <p:nvGrpSpPr>
        <p:cNvPr id="1" name=""/>
        <p:cNvGrpSpPr/>
        <p:nvPr/>
      </p:nvGrpSpPr>
      <p:grpSpPr>
        <a:xfrm>
          <a:off x="0" y="0"/>
          <a:ext cx="0" cy="0"/>
          <a:chOff x="0" y="0"/>
          <a:chExt cx="0" cy="0"/>
        </a:xfrm>
      </p:grpSpPr>
      <p:sp>
        <p:nvSpPr>
          <p:cNvPr id="2" name="AutoShape 2"/>
          <p:cNvSpPr/>
          <p:nvPr/>
        </p:nvSpPr>
        <p:spPr>
          <a:xfrm>
            <a:off x="0" y="27213"/>
            <a:ext cx="3464780" cy="10240090"/>
          </a:xfrm>
          <a:prstGeom prst="rect">
            <a:avLst/>
          </a:prstGeom>
          <a:solidFill>
            <a:srgbClr val="FBFFFF"/>
          </a:solidFill>
        </p:spPr>
      </p:sp>
      <p:sp>
        <p:nvSpPr>
          <p:cNvPr id="3" name="AutoShape 3"/>
          <p:cNvSpPr/>
          <p:nvPr/>
        </p:nvSpPr>
        <p:spPr>
          <a:xfrm>
            <a:off x="3962400" y="27212"/>
            <a:ext cx="14325600" cy="10240091"/>
          </a:xfrm>
          <a:prstGeom prst="rect">
            <a:avLst/>
          </a:prstGeom>
          <a:solidFill>
            <a:srgbClr val="008037"/>
          </a:solidFill>
        </p:spPr>
      </p:sp>
      <p:pic>
        <p:nvPicPr>
          <p:cNvPr id="4"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308830" y="174444"/>
            <a:ext cx="2847120" cy="2156909"/>
          </a:xfrm>
          <a:prstGeom prst="rect">
            <a:avLst/>
          </a:prstGeom>
          <a:ln>
            <a:noFill/>
          </a:ln>
          <a:effectLst>
            <a:outerShdw blurRad="292100" dist="139700" dir="2700000" algn="tl" rotWithShape="0">
              <a:srgbClr val="333333">
                <a:alpha val="65000"/>
              </a:srgbClr>
            </a:outerShdw>
          </a:effectLst>
        </p:spPr>
      </p:pic>
      <p:sp>
        <p:nvSpPr>
          <p:cNvPr id="6" name="Rectángulo 5">
            <a:extLst>
              <a:ext uri="{FF2B5EF4-FFF2-40B4-BE49-F238E27FC236}">
                <a16:creationId xmlns:a16="http://schemas.microsoft.com/office/drawing/2014/main" xmlns="" id="{6BEA2B2F-5BC5-426C-85E7-D82101C0D3AB}"/>
              </a:ext>
            </a:extLst>
          </p:cNvPr>
          <p:cNvSpPr/>
          <p:nvPr/>
        </p:nvSpPr>
        <p:spPr>
          <a:xfrm>
            <a:off x="-1828800" y="5137437"/>
            <a:ext cx="7709241" cy="646331"/>
          </a:xfrm>
          <a:prstGeom prst="rect">
            <a:avLst/>
          </a:prstGeom>
        </p:spPr>
        <p:txBody>
          <a:bodyPr wrap="square">
            <a:spAutoFit/>
          </a:bodyPr>
          <a:lstStyle/>
          <a:p>
            <a:pPr algn="ctr"/>
            <a:r>
              <a:rPr lang="en-US" sz="3600" b="1" spc="108" dirty="0">
                <a:solidFill>
                  <a:srgbClr val="7030A0"/>
                </a:solidFill>
                <a:effectLst>
                  <a:outerShdw blurRad="38100" dist="38100" dir="2700000" algn="tl">
                    <a:srgbClr val="000000">
                      <a:alpha val="43137"/>
                    </a:srgbClr>
                  </a:outerShdw>
                </a:effectLst>
                <a:latin typeface="Quando Italics"/>
              </a:rPr>
              <a:t>ORACIÓN…</a:t>
            </a:r>
            <a:endParaRPr lang="es-MX" sz="3600" b="1" dirty="0">
              <a:effectLst>
                <a:outerShdw blurRad="38100" dist="38100" dir="2700000" algn="tl">
                  <a:srgbClr val="000000">
                    <a:alpha val="43137"/>
                  </a:srgbClr>
                </a:outerShdw>
              </a:effectLst>
            </a:endParaRPr>
          </a:p>
        </p:txBody>
      </p:sp>
      <p:sp>
        <p:nvSpPr>
          <p:cNvPr id="7" name="Rectángulo 6">
            <a:extLst>
              <a:ext uri="{FF2B5EF4-FFF2-40B4-BE49-F238E27FC236}">
                <a16:creationId xmlns:a16="http://schemas.microsoft.com/office/drawing/2014/main" xmlns="" id="{CCB77755-F09E-474B-8A90-4F16D637A42B}"/>
              </a:ext>
            </a:extLst>
          </p:cNvPr>
          <p:cNvSpPr/>
          <p:nvPr/>
        </p:nvSpPr>
        <p:spPr>
          <a:xfrm>
            <a:off x="11506200" y="1028620"/>
            <a:ext cx="6540071" cy="8894743"/>
          </a:xfrm>
          <a:prstGeom prst="rect">
            <a:avLst/>
          </a:prstGeom>
        </p:spPr>
        <p:txBody>
          <a:bodyPr wrap="square">
            <a:spAutoFit/>
          </a:bodyPr>
          <a:lstStyle/>
          <a:p>
            <a:pPr lvl="0" algn="ctr">
              <a:spcAft>
                <a:spcPts val="0"/>
              </a:spcAft>
            </a:pPr>
            <a:r>
              <a:rPr lang="es-MX" sz="4400" b="1" dirty="0">
                <a:solidFill>
                  <a:schemeClr val="bg1"/>
                </a:solidFill>
                <a:latin typeface="+mj-lt"/>
              </a:rPr>
              <a:t>Ven Espíritu Santo, llena mi alma y mi vida de tus dones, en</a:t>
            </a:r>
          </a:p>
          <a:p>
            <a:pPr lvl="0" algn="ctr">
              <a:spcAft>
                <a:spcPts val="0"/>
              </a:spcAft>
            </a:pPr>
            <a:r>
              <a:rPr lang="es-MX" sz="4400" b="1" dirty="0">
                <a:solidFill>
                  <a:schemeClr val="bg1"/>
                </a:solidFill>
                <a:latin typeface="+mj-lt"/>
              </a:rPr>
              <a:t>especial te pido que me hagas </a:t>
            </a:r>
            <a:r>
              <a:rPr lang="es-MX" sz="4400" b="1" dirty="0" smtClean="0">
                <a:solidFill>
                  <a:schemeClr val="bg1"/>
                </a:solidFill>
                <a:latin typeface="+mj-lt"/>
              </a:rPr>
              <a:t>auténtico, </a:t>
            </a:r>
            <a:r>
              <a:rPr lang="es-MX" sz="4400" b="1" dirty="0">
                <a:solidFill>
                  <a:schemeClr val="bg1"/>
                </a:solidFill>
                <a:latin typeface="+mj-lt"/>
              </a:rPr>
              <a:t>para que siempre sea</a:t>
            </a:r>
          </a:p>
          <a:p>
            <a:pPr lvl="0" algn="ctr">
              <a:spcAft>
                <a:spcPts val="0"/>
              </a:spcAft>
            </a:pPr>
            <a:r>
              <a:rPr lang="es-MX" sz="4400" b="1" dirty="0">
                <a:solidFill>
                  <a:schemeClr val="bg1"/>
                </a:solidFill>
                <a:latin typeface="+mj-lt"/>
              </a:rPr>
              <a:t>mi vida y en mi contacto con los demás, tan </a:t>
            </a:r>
            <a:r>
              <a:rPr lang="es-MX" sz="4400" b="1" dirty="0" smtClean="0">
                <a:solidFill>
                  <a:schemeClr val="bg1"/>
                </a:solidFill>
                <a:latin typeface="+mj-lt"/>
              </a:rPr>
              <a:t>auténtico </a:t>
            </a:r>
            <a:r>
              <a:rPr lang="es-MX" sz="4400" b="1" dirty="0">
                <a:solidFill>
                  <a:schemeClr val="bg1"/>
                </a:solidFill>
                <a:latin typeface="+mj-lt"/>
              </a:rPr>
              <a:t>como un</a:t>
            </a:r>
          </a:p>
          <a:p>
            <a:pPr lvl="0" algn="ctr">
              <a:spcAft>
                <a:spcPts val="0"/>
              </a:spcAft>
            </a:pPr>
            <a:r>
              <a:rPr lang="es-MX" sz="4400" b="1" dirty="0">
                <a:solidFill>
                  <a:schemeClr val="bg1"/>
                </a:solidFill>
                <a:latin typeface="+mj-lt"/>
              </a:rPr>
              <a:t>cristal! </a:t>
            </a:r>
          </a:p>
          <a:p>
            <a:pPr lvl="0" algn="ctr">
              <a:spcAft>
                <a:spcPts val="0"/>
              </a:spcAft>
            </a:pPr>
            <a:r>
              <a:rPr lang="es-MX" sz="4400" b="1" dirty="0">
                <a:solidFill>
                  <a:schemeClr val="bg1"/>
                </a:solidFill>
                <a:latin typeface="+mj-lt"/>
              </a:rPr>
              <a:t>Te necesito, gracias por escuchar mi súplica.  </a:t>
            </a:r>
          </a:p>
          <a:p>
            <a:pPr lvl="0" algn="ctr">
              <a:spcAft>
                <a:spcPts val="0"/>
              </a:spcAft>
            </a:pPr>
            <a:r>
              <a:rPr lang="es-MX" sz="4400" b="1" dirty="0">
                <a:solidFill>
                  <a:schemeClr val="bg1"/>
                </a:solidFill>
                <a:latin typeface="+mj-lt"/>
              </a:rPr>
              <a:t>Amén.</a:t>
            </a:r>
          </a:p>
        </p:txBody>
      </p:sp>
      <p:pic>
        <p:nvPicPr>
          <p:cNvPr id="9" name="Imagen 8">
            <a:extLst>
              <a:ext uri="{FF2B5EF4-FFF2-40B4-BE49-F238E27FC236}">
                <a16:creationId xmlns:a16="http://schemas.microsoft.com/office/drawing/2014/main" xmlns="" id="{B64437E5-0698-45C0-A96F-6606289EB0CB}"/>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503806" y="7761858"/>
            <a:ext cx="2338352" cy="1572931"/>
          </a:xfrm>
          <a:prstGeom prst="rect">
            <a:avLst/>
          </a:prstGeom>
          <a:ln>
            <a:noFill/>
          </a:ln>
          <a:effectLst>
            <a:outerShdw blurRad="292100" dist="139700" dir="2700000" algn="tl" rotWithShape="0">
              <a:srgbClr val="333333">
                <a:alpha val="65000"/>
              </a:srgbClr>
            </a:outerShdw>
          </a:effectLst>
        </p:spPr>
      </p:pic>
      <p:pic>
        <p:nvPicPr>
          <p:cNvPr id="8" name="Imagen 7"/>
          <p:cNvPicPr>
            <a:picLocks noChangeAspect="1"/>
          </p:cNvPicPr>
          <p:nvPr/>
        </p:nvPicPr>
        <p:blipFill>
          <a:blip r:embed="rId5"/>
          <a:stretch>
            <a:fillRect/>
          </a:stretch>
        </p:blipFill>
        <p:spPr>
          <a:xfrm>
            <a:off x="4259179" y="1359471"/>
            <a:ext cx="6858000" cy="7555931"/>
          </a:xfrm>
          <a:prstGeom prst="rect">
            <a:avLst/>
          </a:prstGeom>
        </p:spPr>
      </p:pic>
    </p:spTree>
    <p:extLst>
      <p:ext uri="{BB962C8B-B14F-4D97-AF65-F5344CB8AC3E}">
        <p14:creationId xmlns:p14="http://schemas.microsoft.com/office/powerpoint/2010/main" val="18264510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8C52FF"/>
        </a:solidFill>
        <a:effectLst/>
      </p:bgPr>
    </p:bg>
    <p:spTree>
      <p:nvGrpSpPr>
        <p:cNvPr id="1" name=""/>
        <p:cNvGrpSpPr/>
        <p:nvPr/>
      </p:nvGrpSpPr>
      <p:grpSpPr>
        <a:xfrm>
          <a:off x="0" y="0"/>
          <a:ext cx="0" cy="0"/>
          <a:chOff x="0" y="0"/>
          <a:chExt cx="0" cy="0"/>
        </a:xfrm>
      </p:grpSpPr>
      <p:sp>
        <p:nvSpPr>
          <p:cNvPr id="2" name="TextBox 2"/>
          <p:cNvSpPr txBox="1"/>
          <p:nvPr/>
        </p:nvSpPr>
        <p:spPr>
          <a:xfrm>
            <a:off x="2722160" y="1508823"/>
            <a:ext cx="7850067" cy="1030603"/>
          </a:xfrm>
          <a:prstGeom prst="rect">
            <a:avLst/>
          </a:prstGeom>
        </p:spPr>
        <p:txBody>
          <a:bodyPr vert="horz" wrap="square" lIns="0" tIns="0" rIns="0" bIns="0" rtlCol="0" anchor="t">
            <a:spAutoFit/>
          </a:bodyPr>
          <a:lstStyle/>
          <a:p>
            <a:pPr>
              <a:lnSpc>
                <a:spcPts val="7800"/>
              </a:lnSpc>
            </a:pPr>
            <a:r>
              <a:rPr lang="en-US" sz="8800" spc="60" dirty="0">
                <a:solidFill>
                  <a:srgbClr val="FBFFFF"/>
                </a:solidFill>
                <a:latin typeface="Quando"/>
              </a:rPr>
              <a:t>Comunícate</a:t>
            </a:r>
          </a:p>
        </p:txBody>
      </p:sp>
      <p:grpSp>
        <p:nvGrpSpPr>
          <p:cNvPr id="3" name="Group 3"/>
          <p:cNvGrpSpPr/>
          <p:nvPr/>
        </p:nvGrpSpPr>
        <p:grpSpPr>
          <a:xfrm>
            <a:off x="2583146" y="4518611"/>
            <a:ext cx="11700291" cy="2146664"/>
            <a:chOff x="-853053" y="452548"/>
            <a:chExt cx="15600390" cy="2862218"/>
          </a:xfrm>
        </p:grpSpPr>
        <p:sp>
          <p:nvSpPr>
            <p:cNvPr id="5" name="TextBox 5"/>
            <p:cNvSpPr txBox="1"/>
            <p:nvPr/>
          </p:nvSpPr>
          <p:spPr>
            <a:xfrm>
              <a:off x="3382841" y="452548"/>
              <a:ext cx="11364496" cy="769441"/>
            </a:xfrm>
            <a:prstGeom prst="rect">
              <a:avLst/>
            </a:prstGeom>
          </p:spPr>
          <p:txBody>
            <a:bodyPr lIns="0" tIns="0" rIns="0" bIns="0" rtlCol="0" anchor="t">
              <a:spAutoFit/>
            </a:bodyPr>
            <a:lstStyle/>
            <a:p>
              <a:pPr>
                <a:lnSpc>
                  <a:spcPts val="4500"/>
                </a:lnSpc>
              </a:pPr>
              <a:r>
                <a:rPr lang="en-US" sz="4400" spc="30" dirty="0">
                  <a:solidFill>
                    <a:srgbClr val="FBFFFF"/>
                  </a:solidFill>
                  <a:effectLst>
                    <a:outerShdw blurRad="38100" dist="38100" dir="2700000" algn="tl">
                      <a:srgbClr val="000000">
                        <a:alpha val="43137"/>
                      </a:srgbClr>
                    </a:outerShdw>
                  </a:effectLst>
                  <a:latin typeface="Montserrat"/>
                </a:rPr>
                <a:t>info@cefasmx.org</a:t>
              </a:r>
            </a:p>
          </p:txBody>
        </p:sp>
        <p:sp>
          <p:nvSpPr>
            <p:cNvPr id="6" name="TextBox 6"/>
            <p:cNvSpPr txBox="1"/>
            <p:nvPr/>
          </p:nvSpPr>
          <p:spPr>
            <a:xfrm>
              <a:off x="0" y="2472351"/>
              <a:ext cx="11364496" cy="717127"/>
            </a:xfrm>
            <a:prstGeom prst="rect">
              <a:avLst/>
            </a:prstGeom>
          </p:spPr>
          <p:txBody>
            <a:bodyPr lIns="0" tIns="0" rIns="0" bIns="0" rtlCol="0" anchor="t">
              <a:spAutoFit/>
            </a:bodyPr>
            <a:lstStyle/>
            <a:p>
              <a:pPr>
                <a:lnSpc>
                  <a:spcPts val="4420"/>
                </a:lnSpc>
              </a:pPr>
              <a:endParaRPr lang="en-US" sz="3400" spc="102" dirty="0">
                <a:solidFill>
                  <a:srgbClr val="FBFFFF"/>
                </a:solidFill>
                <a:latin typeface="Montserrat Bold Italics"/>
              </a:endParaRPr>
            </a:p>
          </p:txBody>
        </p:sp>
        <p:sp>
          <p:nvSpPr>
            <p:cNvPr id="7" name="TextBox 7"/>
            <p:cNvSpPr txBox="1"/>
            <p:nvPr/>
          </p:nvSpPr>
          <p:spPr>
            <a:xfrm>
              <a:off x="-853053" y="2545325"/>
              <a:ext cx="11364496" cy="769441"/>
            </a:xfrm>
            <a:prstGeom prst="rect">
              <a:avLst/>
            </a:prstGeom>
          </p:spPr>
          <p:txBody>
            <a:bodyPr lIns="0" tIns="0" rIns="0" bIns="0" rtlCol="0" anchor="t">
              <a:spAutoFit/>
            </a:bodyPr>
            <a:lstStyle/>
            <a:p>
              <a:pPr>
                <a:lnSpc>
                  <a:spcPts val="4500"/>
                </a:lnSpc>
              </a:pPr>
              <a:r>
                <a:rPr lang="en-US" sz="4400" spc="30" dirty="0">
                  <a:solidFill>
                    <a:srgbClr val="FBFFFF"/>
                  </a:solidFill>
                  <a:effectLst>
                    <a:outerShdw blurRad="38100" dist="38100" dir="2700000" algn="tl">
                      <a:srgbClr val="000000">
                        <a:alpha val="43137"/>
                      </a:srgbClr>
                    </a:outerShdw>
                  </a:effectLst>
                  <a:latin typeface="Montserrat"/>
                </a:rPr>
                <a:t>81- 8368 - 0037</a:t>
              </a:r>
            </a:p>
          </p:txBody>
        </p:sp>
      </p:grpSp>
      <p:sp>
        <p:nvSpPr>
          <p:cNvPr id="11" name="AutoShape 11"/>
          <p:cNvSpPr/>
          <p:nvPr/>
        </p:nvSpPr>
        <p:spPr>
          <a:xfrm>
            <a:off x="11544311" y="51910"/>
            <a:ext cx="735801" cy="10287000"/>
          </a:xfrm>
          <a:prstGeom prst="rect">
            <a:avLst/>
          </a:prstGeom>
          <a:solidFill>
            <a:srgbClr val="008037"/>
          </a:solidFill>
        </p:spPr>
      </p:sp>
      <p:pic>
        <p:nvPicPr>
          <p:cNvPr id="1030" name="Picture 6" descr="Iconos de computadora de desarrollo web nombre de dominio, sitio ...">
            <a:extLst>
              <a:ext uri="{FF2B5EF4-FFF2-40B4-BE49-F238E27FC236}">
                <a16:creationId xmlns:a16="http://schemas.microsoft.com/office/drawing/2014/main" xmlns="" id="{E17E69EE-26E4-4886-AD4C-4C0AE0E9409E}"/>
              </a:ext>
            </a:extLst>
          </p:cNvPr>
          <p:cNvPicPr>
            <a:picLocks noChangeAspect="1" noChangeArrowheads="1"/>
          </p:cNvPicPr>
          <p:nvPr/>
        </p:nvPicPr>
        <p:blipFill>
          <a:blip r:embed="rId3" cstate="email">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1163313" y="8351494"/>
            <a:ext cx="1280601" cy="1280601"/>
          </a:xfrm>
          <a:prstGeom prst="rect">
            <a:avLst/>
          </a:prstGeom>
          <a:noFill/>
          <a:extLst>
            <a:ext uri="{909E8E84-426E-40DD-AFC4-6F175D3DCCD1}">
              <a14:hiddenFill xmlns:a14="http://schemas.microsoft.com/office/drawing/2010/main">
                <a:solidFill>
                  <a:srgbClr val="FFFFFF"/>
                </a:solidFill>
              </a14:hiddenFill>
            </a:ext>
          </a:extLst>
        </p:spPr>
      </p:pic>
      <p:sp>
        <p:nvSpPr>
          <p:cNvPr id="15" name="CuadroTexto 14">
            <a:extLst>
              <a:ext uri="{FF2B5EF4-FFF2-40B4-BE49-F238E27FC236}">
                <a16:creationId xmlns:a16="http://schemas.microsoft.com/office/drawing/2014/main" xmlns="" id="{42083472-EE17-4B52-8163-BA7F7D8A27BB}"/>
              </a:ext>
            </a:extLst>
          </p:cNvPr>
          <p:cNvSpPr txBox="1"/>
          <p:nvPr/>
        </p:nvSpPr>
        <p:spPr>
          <a:xfrm>
            <a:off x="2646669" y="8701741"/>
            <a:ext cx="4395691" cy="769441"/>
          </a:xfrm>
          <a:prstGeom prst="rect">
            <a:avLst/>
          </a:prstGeom>
          <a:noFill/>
        </p:spPr>
        <p:txBody>
          <a:bodyPr wrap="none" rtlCol="0">
            <a:spAutoFit/>
          </a:bodyPr>
          <a:lstStyle/>
          <a:p>
            <a:r>
              <a:rPr lang="es-MX" sz="4400" dirty="0">
                <a:solidFill>
                  <a:schemeClr val="bg1"/>
                </a:solidFill>
                <a:hlinkClick r:id="rId4"/>
              </a:rPr>
              <a:t>www.cefasmx.org</a:t>
            </a:r>
            <a:r>
              <a:rPr lang="es-MX" sz="4400" dirty="0">
                <a:solidFill>
                  <a:schemeClr val="bg1"/>
                </a:solidFill>
              </a:rPr>
              <a:t> </a:t>
            </a:r>
          </a:p>
        </p:txBody>
      </p:sp>
      <p:sp>
        <p:nvSpPr>
          <p:cNvPr id="16" name="Rectángulo 15">
            <a:extLst>
              <a:ext uri="{FF2B5EF4-FFF2-40B4-BE49-F238E27FC236}">
                <a16:creationId xmlns:a16="http://schemas.microsoft.com/office/drawing/2014/main" xmlns="" id="{9C23589E-B15D-48B4-A831-B24BA570CBB6}"/>
              </a:ext>
            </a:extLst>
          </p:cNvPr>
          <p:cNvSpPr/>
          <p:nvPr/>
        </p:nvSpPr>
        <p:spPr>
          <a:xfrm>
            <a:off x="5425969" y="7536498"/>
            <a:ext cx="6250265" cy="584775"/>
          </a:xfrm>
          <a:prstGeom prst="rect">
            <a:avLst/>
          </a:prstGeom>
        </p:spPr>
        <p:txBody>
          <a:bodyPr wrap="square">
            <a:spAutoFit/>
          </a:bodyPr>
          <a:lstStyle/>
          <a:p>
            <a:r>
              <a:rPr lang="es-MX" sz="3200" dirty="0">
                <a:hlinkClick r:id="rId5"/>
              </a:rPr>
              <a:t>/CentroEstudiosFamiliaresSociales/</a:t>
            </a:r>
            <a:endParaRPr lang="es-MX" sz="3200" dirty="0"/>
          </a:p>
        </p:txBody>
      </p:sp>
      <p:pic>
        <p:nvPicPr>
          <p:cNvPr id="1034" name="Picture 10" descr="Icono Del Teléfono En Negro Con Las Ondas Ilustración del Vector ...">
            <a:extLst>
              <a:ext uri="{FF2B5EF4-FFF2-40B4-BE49-F238E27FC236}">
                <a16:creationId xmlns:a16="http://schemas.microsoft.com/office/drawing/2014/main" xmlns="" id="{D821602B-C7E8-4F32-AE49-8EFA69876F34}"/>
              </a:ext>
            </a:extLst>
          </p:cNvPr>
          <p:cNvPicPr>
            <a:picLocks noChangeAspect="1" noChangeArrowheads="1"/>
          </p:cNvPicPr>
          <p:nvPr/>
        </p:nvPicPr>
        <p:blipFill>
          <a:blip r:embed="rId6" cstate="email">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990865" y="5662085"/>
            <a:ext cx="1280602" cy="128060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correo electrónico con at - Iconos gratis de interfaz">
            <a:extLst>
              <a:ext uri="{FF2B5EF4-FFF2-40B4-BE49-F238E27FC236}">
                <a16:creationId xmlns:a16="http://schemas.microsoft.com/office/drawing/2014/main" xmlns="" id="{5D393407-4BCD-4BCA-94B2-CCF0ED59D605}"/>
              </a:ext>
            </a:extLst>
          </p:cNvPr>
          <p:cNvPicPr>
            <a:picLocks noChangeAspect="1" noChangeArrowheads="1"/>
          </p:cNvPicPr>
          <p:nvPr/>
        </p:nvPicPr>
        <p:blipFill>
          <a:blip r:embed="rId7" cstate="email">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3853237" y="4085029"/>
            <a:ext cx="1353934" cy="135393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facebook - Iconos gratis de redes sociales">
            <a:extLst>
              <a:ext uri="{FF2B5EF4-FFF2-40B4-BE49-F238E27FC236}">
                <a16:creationId xmlns:a16="http://schemas.microsoft.com/office/drawing/2014/main" xmlns="" id="{BFEC5DD0-2CA4-4FBC-99F5-E518902BA8AE}"/>
              </a:ext>
            </a:extLst>
          </p:cNvPr>
          <p:cNvPicPr>
            <a:picLocks noChangeAspect="1" noChangeArrowheads="1"/>
          </p:cNvPicPr>
          <p:nvPr/>
        </p:nvPicPr>
        <p:blipFill rotWithShape="1">
          <a:blip r:embed="rId8" cstate="email">
            <a:duotone>
              <a:prstClr val="black"/>
              <a:schemeClr val="accent4">
                <a:tint val="45000"/>
                <a:satMod val="400000"/>
              </a:schemeClr>
            </a:duotone>
            <a:extLst>
              <a:ext uri="{28A0092B-C50C-407E-A947-70E740481C1C}">
                <a14:useLocalDpi xmlns:a14="http://schemas.microsoft.com/office/drawing/2010/main" val="0"/>
              </a:ext>
            </a:extLst>
          </a:blip>
          <a:srcRect/>
          <a:stretch/>
        </p:blipFill>
        <p:spPr bwMode="auto">
          <a:xfrm>
            <a:off x="3853237" y="7065170"/>
            <a:ext cx="1317267" cy="1397588"/>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a:off x="12229129" y="0"/>
            <a:ext cx="5983705" cy="10306126"/>
          </a:xfrm>
          <a:prstGeom prst="rect">
            <a:avLst/>
          </a:prstGeom>
          <a:ln>
            <a:noFill/>
          </a:ln>
          <a:effectLst>
            <a:outerShdw blurRad="292100" dist="139700" dir="2700000" algn="tl" rotWithShape="0">
              <a:srgbClr val="333333">
                <a:alpha val="65000"/>
              </a:srgbClr>
            </a:outerShdw>
          </a:effectLst>
        </p:spPr>
      </p:pic>
      <p:sp>
        <p:nvSpPr>
          <p:cNvPr id="8" name="CuadroTexto 7">
            <a:extLst>
              <a:ext uri="{FF2B5EF4-FFF2-40B4-BE49-F238E27FC236}">
                <a16:creationId xmlns:a16="http://schemas.microsoft.com/office/drawing/2014/main" xmlns="" id="{AC3D70C3-8437-469D-9382-35C0DEAF2BF9}"/>
              </a:ext>
            </a:extLst>
          </p:cNvPr>
          <p:cNvSpPr txBox="1"/>
          <p:nvPr/>
        </p:nvSpPr>
        <p:spPr>
          <a:xfrm>
            <a:off x="980035" y="2798357"/>
            <a:ext cx="9707401" cy="830997"/>
          </a:xfrm>
          <a:prstGeom prst="rect">
            <a:avLst/>
          </a:prstGeom>
          <a:noFill/>
        </p:spPr>
        <p:txBody>
          <a:bodyPr wrap="none" rtlCol="0">
            <a:spAutoFit/>
          </a:bodyPr>
          <a:lstStyle/>
          <a:p>
            <a:r>
              <a:rPr lang="es-MX" sz="4800" b="1" dirty="0">
                <a:solidFill>
                  <a:schemeClr val="bg1">
                    <a:lumMod val="95000"/>
                  </a:schemeClr>
                </a:solidFill>
                <a:effectLst>
                  <a:outerShdw blurRad="38100" dist="38100" dir="2700000" algn="tl">
                    <a:srgbClr val="000000">
                      <a:alpha val="43137"/>
                    </a:srgbClr>
                  </a:outerShdw>
                </a:effectLst>
              </a:rPr>
              <a:t>¡Nos interesa conocer tu experiencia!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8C52FF"/>
        </a:solidFill>
        <a:effectLst/>
      </p:bgPr>
    </p:bg>
    <p:spTree>
      <p:nvGrpSpPr>
        <p:cNvPr id="1" name=""/>
        <p:cNvGrpSpPr/>
        <p:nvPr/>
      </p:nvGrpSpPr>
      <p:grpSpPr>
        <a:xfrm>
          <a:off x="0" y="0"/>
          <a:ext cx="0" cy="0"/>
          <a:chOff x="0" y="0"/>
          <a:chExt cx="0" cy="0"/>
        </a:xfrm>
      </p:grpSpPr>
      <p:sp>
        <p:nvSpPr>
          <p:cNvPr id="2" name="AutoShape 2"/>
          <p:cNvSpPr/>
          <p:nvPr/>
        </p:nvSpPr>
        <p:spPr>
          <a:xfrm>
            <a:off x="-376184" y="-3359"/>
            <a:ext cx="5867410" cy="10290359"/>
          </a:xfrm>
          <a:prstGeom prst="rect">
            <a:avLst/>
          </a:prstGeom>
          <a:solidFill>
            <a:srgbClr val="FBFFFF"/>
          </a:solidFill>
        </p:spPr>
      </p:sp>
      <p:sp>
        <p:nvSpPr>
          <p:cNvPr id="3" name="AutoShape 3"/>
          <p:cNvSpPr/>
          <p:nvPr/>
        </p:nvSpPr>
        <p:spPr>
          <a:xfrm>
            <a:off x="4329921" y="0"/>
            <a:ext cx="1161305" cy="10287000"/>
          </a:xfrm>
          <a:prstGeom prst="rect">
            <a:avLst/>
          </a:prstGeom>
          <a:solidFill>
            <a:srgbClr val="008037"/>
          </a:solidFill>
        </p:spPr>
      </p:sp>
      <p:pic>
        <p:nvPicPr>
          <p:cNvPr id="4"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553309" y="419100"/>
            <a:ext cx="2847120" cy="2156909"/>
          </a:xfrm>
          <a:prstGeom prst="rect">
            <a:avLst/>
          </a:prstGeom>
          <a:ln>
            <a:noFill/>
          </a:ln>
          <a:effectLst>
            <a:outerShdw blurRad="292100" dist="139700" dir="2700000" algn="tl" rotWithShape="0">
              <a:srgbClr val="333333">
                <a:alpha val="65000"/>
              </a:srgbClr>
            </a:outerShdw>
          </a:effectLst>
        </p:spPr>
      </p:pic>
      <p:sp>
        <p:nvSpPr>
          <p:cNvPr id="6" name="Rectángulo 5">
            <a:extLst>
              <a:ext uri="{FF2B5EF4-FFF2-40B4-BE49-F238E27FC236}">
                <a16:creationId xmlns:a16="http://schemas.microsoft.com/office/drawing/2014/main" xmlns="" id="{B2D070BB-4CDB-436B-8ED1-030C88297E5B}"/>
              </a:ext>
            </a:extLst>
          </p:cNvPr>
          <p:cNvSpPr/>
          <p:nvPr/>
        </p:nvSpPr>
        <p:spPr>
          <a:xfrm>
            <a:off x="5845478" y="391633"/>
            <a:ext cx="12442522" cy="9481057"/>
          </a:xfrm>
          <a:prstGeom prst="rect">
            <a:avLst/>
          </a:prstGeom>
        </p:spPr>
        <p:txBody>
          <a:bodyPr wrap="square">
            <a:spAutoFit/>
          </a:bodyPr>
          <a:lstStyle/>
          <a:p>
            <a:pPr marL="45720" lvl="0">
              <a:lnSpc>
                <a:spcPct val="120000"/>
              </a:lnSpc>
              <a:buClr>
                <a:schemeClr val="accent6">
                  <a:lumMod val="75000"/>
                </a:schemeClr>
              </a:buClr>
              <a:buSzPct val="130000"/>
              <a:defRPr/>
            </a:pPr>
            <a:r>
              <a:rPr lang="es-MX" sz="3600" i="1" dirty="0">
                <a:solidFill>
                  <a:schemeClr val="bg1"/>
                </a:solidFill>
                <a:cs typeface="Arial" panose="020B0604020202020204" pitchFamily="34" charset="0"/>
              </a:rPr>
              <a:t>Este subsidio es para una reflexión personal, en comunidad,                            en la familia o con algún equipo o grupo.                                              Si se utiliza para una exposición y desea mayor información sobre el contenido, por favor comuníquese.</a:t>
            </a:r>
          </a:p>
          <a:p>
            <a:pPr marL="502920" lvl="0" indent="-457200">
              <a:spcBef>
                <a:spcPct val="20000"/>
              </a:spcBef>
              <a:spcAft>
                <a:spcPts val="300"/>
              </a:spcAft>
              <a:buClr>
                <a:srgbClr val="C00000"/>
              </a:buClr>
              <a:buSzPct val="130000"/>
              <a:buFont typeface="Wingdings" panose="05000000000000000000" pitchFamily="2" charset="2"/>
              <a:buChar char="§"/>
              <a:defRPr/>
            </a:pPr>
            <a:endParaRPr lang="es-MX" sz="2400" i="1" dirty="0">
              <a:solidFill>
                <a:schemeClr val="bg1"/>
              </a:solidFill>
              <a:cs typeface="Arial" panose="020B0604020202020204" pitchFamily="34" charset="0"/>
            </a:endParaRPr>
          </a:p>
          <a:p>
            <a:pPr marL="617220" lvl="0" indent="-571500">
              <a:spcBef>
                <a:spcPct val="20000"/>
              </a:spcBef>
              <a:spcAft>
                <a:spcPts val="300"/>
              </a:spcAft>
              <a:buClr>
                <a:schemeClr val="bg1"/>
              </a:buClr>
              <a:buSzPct val="130000"/>
              <a:buFont typeface="Wingdings" panose="05000000000000000000" pitchFamily="2" charset="2"/>
              <a:buChar char="ü"/>
              <a:defRPr/>
            </a:pPr>
            <a:r>
              <a:rPr lang="es-MX" sz="3600" i="1" dirty="0">
                <a:solidFill>
                  <a:schemeClr val="bg1"/>
                </a:solidFill>
                <a:cs typeface="Arial" panose="020B0604020202020204" pitchFamily="34" charset="0"/>
              </a:rPr>
              <a:t>El block de notas incluye referencias citas bibliográficas.</a:t>
            </a:r>
          </a:p>
          <a:p>
            <a:pPr marL="617220" lvl="0" indent="-571500">
              <a:spcBef>
                <a:spcPct val="20000"/>
              </a:spcBef>
              <a:spcAft>
                <a:spcPts val="300"/>
              </a:spcAft>
              <a:buClr>
                <a:schemeClr val="bg1"/>
              </a:buClr>
              <a:buSzPct val="130000"/>
              <a:buFont typeface="Wingdings" panose="05000000000000000000" pitchFamily="2" charset="2"/>
              <a:buChar char="ü"/>
              <a:defRPr/>
            </a:pPr>
            <a:r>
              <a:rPr lang="es-MX" sz="3600" dirty="0">
                <a:solidFill>
                  <a:schemeClr val="bg1"/>
                </a:solidFill>
                <a:cs typeface="Arial" panose="020B0604020202020204" pitchFamily="34" charset="0"/>
              </a:rPr>
              <a:t>La catequesis y homilías del Papa Francisco, el Catecismo, el YOUCAT, DOCAT y “La vida después de la pandemia”, son las fuentes del contenido. Las imágenes son de la red.</a:t>
            </a:r>
          </a:p>
          <a:p>
            <a:pPr marL="617220" lvl="0" indent="-571500">
              <a:spcBef>
                <a:spcPct val="20000"/>
              </a:spcBef>
              <a:spcAft>
                <a:spcPts val="300"/>
              </a:spcAft>
              <a:buClr>
                <a:schemeClr val="bg1"/>
              </a:buClr>
              <a:buSzPct val="130000"/>
              <a:buFont typeface="Wingdings" panose="05000000000000000000" pitchFamily="2" charset="2"/>
              <a:buChar char="ü"/>
              <a:defRPr/>
            </a:pPr>
            <a:r>
              <a:rPr lang="es-MX" sz="3600" dirty="0">
                <a:solidFill>
                  <a:schemeClr val="bg1"/>
                </a:solidFill>
                <a:cs typeface="Arial" panose="020B0604020202020204" pitchFamily="34" charset="0"/>
              </a:rPr>
              <a:t>Actualización: Graciela G. de Madero, Patricia Moser de Madero y Lourdes D. de Clariond.</a:t>
            </a:r>
          </a:p>
          <a:p>
            <a:pPr marL="617220" lvl="0" indent="-571500">
              <a:spcBef>
                <a:spcPct val="20000"/>
              </a:spcBef>
              <a:spcAft>
                <a:spcPts val="300"/>
              </a:spcAft>
              <a:buClr>
                <a:schemeClr val="bg1"/>
              </a:buClr>
              <a:buSzPct val="130000"/>
              <a:buFont typeface="Wingdings" panose="05000000000000000000" pitchFamily="2" charset="2"/>
              <a:buChar char="ü"/>
              <a:defRPr/>
            </a:pPr>
            <a:r>
              <a:rPr lang="es-MX" sz="3600" dirty="0">
                <a:solidFill>
                  <a:schemeClr val="bg1"/>
                </a:solidFill>
                <a:cs typeface="Arial" panose="020B0604020202020204" pitchFamily="34" charset="0"/>
              </a:rPr>
              <a:t>Fecha: enero 2021</a:t>
            </a:r>
          </a:p>
          <a:p>
            <a:pPr marL="617220" lvl="0" indent="-571500">
              <a:spcBef>
                <a:spcPct val="20000"/>
              </a:spcBef>
              <a:spcAft>
                <a:spcPts val="300"/>
              </a:spcAft>
              <a:buClr>
                <a:schemeClr val="bg1"/>
              </a:buClr>
              <a:buSzPct val="130000"/>
              <a:buFont typeface="Wingdings" panose="05000000000000000000" pitchFamily="2" charset="2"/>
              <a:buChar char="ü"/>
              <a:defRPr/>
            </a:pPr>
            <a:r>
              <a:rPr lang="es-MX" sz="3600" dirty="0">
                <a:solidFill>
                  <a:schemeClr val="bg1"/>
                </a:solidFill>
                <a:cs typeface="Arial" panose="020B0604020202020204" pitchFamily="34" charset="0"/>
              </a:rPr>
              <a:t>Esta presentación NO pretende ser un tratado completo sobre el tema, sino un esquema, modificable, de apoyo para facilitar su exposición en una actividad de formación.  </a:t>
            </a:r>
          </a:p>
        </p:txBody>
      </p:sp>
      <p:pic>
        <p:nvPicPr>
          <p:cNvPr id="2056" name="Picture 8" descr="Resultado de imagen para logo fidei">
            <a:extLst>
              <a:ext uri="{FF2B5EF4-FFF2-40B4-BE49-F238E27FC236}">
                <a16:creationId xmlns:a16="http://schemas.microsoft.com/office/drawing/2014/main" xmlns="" id="{B9CB3B76-3D9D-40D1-BB18-BD5F684ED9C5}"/>
              </a:ext>
            </a:extLst>
          </p:cNvPr>
          <p:cNvPicPr>
            <a:picLocks noChangeAspect="1" noChangeArrowheads="1"/>
          </p:cNvPicPr>
          <p:nvPr/>
        </p:nvPicPr>
        <p:blipFill rotWithShape="1">
          <a:blip r:embed="rId4" cstate="email">
            <a:extLst>
              <a:ext uri="{28A0092B-C50C-407E-A947-70E740481C1C}">
                <a14:useLocalDpi xmlns:a14="http://schemas.microsoft.com/office/drawing/2010/main" val="0"/>
              </a:ext>
            </a:extLst>
          </a:blip>
          <a:srcRect l="5466"/>
          <a:stretch/>
        </p:blipFill>
        <p:spPr bwMode="auto">
          <a:xfrm>
            <a:off x="-123061" y="5448300"/>
            <a:ext cx="4247110" cy="281022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7" name="Rectángulo 6">
            <a:extLst>
              <a:ext uri="{FF2B5EF4-FFF2-40B4-BE49-F238E27FC236}">
                <a16:creationId xmlns:a16="http://schemas.microsoft.com/office/drawing/2014/main" xmlns="" id="{58EA9DB6-1BDC-40A7-9C9F-401E22C5809D}"/>
              </a:ext>
            </a:extLst>
          </p:cNvPr>
          <p:cNvSpPr/>
          <p:nvPr/>
        </p:nvSpPr>
        <p:spPr>
          <a:xfrm>
            <a:off x="-228600" y="9130540"/>
            <a:ext cx="4658135" cy="523220"/>
          </a:xfrm>
          <a:prstGeom prst="rect">
            <a:avLst/>
          </a:prstGeom>
        </p:spPr>
        <p:txBody>
          <a:bodyPr wrap="none">
            <a:spAutoFit/>
          </a:bodyPr>
          <a:lstStyle/>
          <a:p>
            <a:r>
              <a:rPr lang="es-MX" sz="2800" dirty="0">
                <a:hlinkClick r:id="rId5"/>
              </a:rPr>
              <a:t>   https://www.fideionline.org/</a:t>
            </a:r>
            <a:endParaRPr lang="es-MX" sz="2800" dirty="0"/>
          </a:p>
        </p:txBody>
      </p:sp>
      <p:sp>
        <p:nvSpPr>
          <p:cNvPr id="8" name="Rectángulo 7">
            <a:extLst>
              <a:ext uri="{FF2B5EF4-FFF2-40B4-BE49-F238E27FC236}">
                <a16:creationId xmlns:a16="http://schemas.microsoft.com/office/drawing/2014/main" xmlns="" id="{3B240A11-A8F0-4CA4-8037-D74CFA9853C8}"/>
              </a:ext>
            </a:extLst>
          </p:cNvPr>
          <p:cNvSpPr/>
          <p:nvPr/>
        </p:nvSpPr>
        <p:spPr>
          <a:xfrm>
            <a:off x="-81863" y="3234736"/>
            <a:ext cx="4247109" cy="2031325"/>
          </a:xfrm>
          <a:prstGeom prst="rect">
            <a:avLst/>
          </a:prstGeom>
        </p:spPr>
        <p:txBody>
          <a:bodyPr wrap="square">
            <a:spAutoFit/>
          </a:bodyPr>
          <a:lstStyle/>
          <a:p>
            <a:pPr algn="ctr"/>
            <a:r>
              <a:rPr lang="es-MX" sz="4200" b="1" dirty="0">
                <a:solidFill>
                  <a:srgbClr val="00B050"/>
                </a:solidFill>
                <a:effectLst>
                  <a:outerShdw blurRad="38100" dist="38100" dir="2700000" algn="tl">
                    <a:srgbClr val="000000">
                      <a:alpha val="43137"/>
                    </a:srgbClr>
                  </a:outerShdw>
                </a:effectLst>
              </a:rPr>
              <a:t>“Lo nuestro es </a:t>
            </a:r>
            <a:r>
              <a:rPr lang="es-MX" sz="4100" b="1" dirty="0">
                <a:solidFill>
                  <a:srgbClr val="00B050"/>
                </a:solidFill>
                <a:effectLst>
                  <a:outerShdw blurRad="38100" dist="38100" dir="2700000" algn="tl">
                    <a:srgbClr val="000000">
                      <a:alpha val="43137"/>
                    </a:srgbClr>
                  </a:outerShdw>
                </a:effectLst>
              </a:rPr>
              <a:t>EVANGELIZAR… </a:t>
            </a:r>
            <a:r>
              <a:rPr lang="es-MX" sz="4200" b="1" dirty="0">
                <a:solidFill>
                  <a:srgbClr val="00B050"/>
                </a:solidFill>
                <a:effectLst>
                  <a:outerShdw blurRad="38100" dist="38100" dir="2700000" algn="tl">
                    <a:srgbClr val="000000">
                      <a:alpha val="43137"/>
                    </a:srgbClr>
                  </a:outerShdw>
                </a:effectLst>
              </a:rPr>
              <a:t>nada más” </a:t>
            </a:r>
          </a:p>
        </p:txBody>
      </p:sp>
    </p:spTree>
    <p:extLst>
      <p:ext uri="{BB962C8B-B14F-4D97-AF65-F5344CB8AC3E}">
        <p14:creationId xmlns:p14="http://schemas.microsoft.com/office/powerpoint/2010/main" val="3098679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C52FF"/>
        </a:solidFill>
        <a:effectLst/>
      </p:bgPr>
    </p:bg>
    <p:spTree>
      <p:nvGrpSpPr>
        <p:cNvPr id="1" name=""/>
        <p:cNvGrpSpPr/>
        <p:nvPr/>
      </p:nvGrpSpPr>
      <p:grpSpPr>
        <a:xfrm>
          <a:off x="0" y="0"/>
          <a:ext cx="0" cy="0"/>
          <a:chOff x="0" y="0"/>
          <a:chExt cx="0" cy="0"/>
        </a:xfrm>
      </p:grpSpPr>
      <p:sp>
        <p:nvSpPr>
          <p:cNvPr id="2" name="AutoShape 2"/>
          <p:cNvSpPr/>
          <p:nvPr/>
        </p:nvSpPr>
        <p:spPr>
          <a:xfrm>
            <a:off x="12192" y="0"/>
            <a:ext cx="3236534" cy="10348416"/>
          </a:xfrm>
          <a:prstGeom prst="rect">
            <a:avLst/>
          </a:prstGeom>
          <a:solidFill>
            <a:srgbClr val="FBFFFF"/>
          </a:solidFill>
        </p:spPr>
      </p:sp>
      <p:sp>
        <p:nvSpPr>
          <p:cNvPr id="3" name="AutoShape 3"/>
          <p:cNvSpPr/>
          <p:nvPr/>
        </p:nvSpPr>
        <p:spPr>
          <a:xfrm>
            <a:off x="3229271" y="-61416"/>
            <a:ext cx="734721" cy="10328720"/>
          </a:xfrm>
          <a:prstGeom prst="rect">
            <a:avLst/>
          </a:prstGeom>
          <a:solidFill>
            <a:srgbClr val="008037"/>
          </a:solidFill>
        </p:spPr>
      </p:sp>
      <p:pic>
        <p:nvPicPr>
          <p:cNvPr id="4"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142031" y="433060"/>
            <a:ext cx="2847120" cy="2156909"/>
          </a:xfrm>
          <a:prstGeom prst="rect">
            <a:avLst/>
          </a:prstGeom>
          <a:ln>
            <a:noFill/>
          </a:ln>
          <a:effectLst>
            <a:outerShdw blurRad="292100" dist="139700" dir="2700000" algn="tl" rotWithShape="0">
              <a:srgbClr val="333333">
                <a:alpha val="65000"/>
              </a:srgbClr>
            </a:outerShdw>
          </a:effectLst>
        </p:spPr>
      </p:pic>
      <p:pic>
        <p:nvPicPr>
          <p:cNvPr id="9" name="Imagen 8">
            <a:extLst>
              <a:ext uri="{FF2B5EF4-FFF2-40B4-BE49-F238E27FC236}">
                <a16:creationId xmlns:a16="http://schemas.microsoft.com/office/drawing/2014/main" xmlns="" id="{B64437E5-0698-45C0-A96F-6606289EB0CB}"/>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396415" y="7924418"/>
            <a:ext cx="2338352" cy="1572931"/>
          </a:xfrm>
          <a:prstGeom prst="rect">
            <a:avLst/>
          </a:prstGeom>
          <a:ln>
            <a:noFill/>
          </a:ln>
          <a:effectLst>
            <a:outerShdw blurRad="292100" dist="139700" dir="2700000" algn="tl" rotWithShape="0">
              <a:srgbClr val="333333">
                <a:alpha val="65000"/>
              </a:srgbClr>
            </a:outerShdw>
          </a:effectLst>
        </p:spPr>
      </p:pic>
      <p:sp>
        <p:nvSpPr>
          <p:cNvPr id="10" name="Rectángulo 9">
            <a:extLst>
              <a:ext uri="{FF2B5EF4-FFF2-40B4-BE49-F238E27FC236}">
                <a16:creationId xmlns:a16="http://schemas.microsoft.com/office/drawing/2014/main" xmlns="" id="{CCB77755-F09E-474B-8A90-4F16D637A42B}"/>
              </a:ext>
            </a:extLst>
          </p:cNvPr>
          <p:cNvSpPr/>
          <p:nvPr/>
        </p:nvSpPr>
        <p:spPr>
          <a:xfrm>
            <a:off x="3962400" y="701336"/>
            <a:ext cx="13719223" cy="4289764"/>
          </a:xfrm>
          <a:prstGeom prst="rect">
            <a:avLst/>
          </a:prstGeom>
        </p:spPr>
        <p:txBody>
          <a:bodyPr wrap="square">
            <a:spAutoFit/>
          </a:bodyPr>
          <a:lstStyle/>
          <a:p>
            <a:pPr algn="ctr">
              <a:lnSpc>
                <a:spcPct val="115000"/>
              </a:lnSpc>
            </a:pPr>
            <a:r>
              <a:rPr lang="es-MX" sz="4800" b="1" dirty="0">
                <a:solidFill>
                  <a:schemeClr val="bg1"/>
                </a:solidFill>
                <a:effectLst>
                  <a:outerShdw blurRad="38100" dist="38100" dir="2700000" algn="tl">
                    <a:srgbClr val="000000">
                      <a:alpha val="43137"/>
                    </a:srgbClr>
                  </a:outerShdw>
                </a:effectLst>
              </a:rPr>
              <a:t>Una persona que dice la verdad, </a:t>
            </a:r>
          </a:p>
          <a:p>
            <a:pPr algn="ctr">
              <a:lnSpc>
                <a:spcPct val="115000"/>
              </a:lnSpc>
            </a:pPr>
            <a:r>
              <a:rPr lang="es-MX" sz="4800" b="1" dirty="0">
                <a:solidFill>
                  <a:schemeClr val="bg1"/>
                </a:solidFill>
                <a:effectLst>
                  <a:outerShdw blurRad="38100" dist="38100" dir="2700000" algn="tl">
                    <a:srgbClr val="000000">
                      <a:alpha val="43137"/>
                    </a:srgbClr>
                  </a:outerShdw>
                </a:effectLst>
              </a:rPr>
              <a:t>que acepta la responsabilidad de sus sentimientos y sus conductas, es sincera y coherente consigo</a:t>
            </a:r>
          </a:p>
          <a:p>
            <a:pPr algn="ctr">
              <a:lnSpc>
                <a:spcPct val="115000"/>
              </a:lnSpc>
            </a:pPr>
            <a:r>
              <a:rPr lang="es-MX" sz="4800" b="1" dirty="0">
                <a:solidFill>
                  <a:schemeClr val="bg1"/>
                </a:solidFill>
                <a:effectLst>
                  <a:outerShdw blurRad="38100" dist="38100" dir="2700000" algn="tl">
                    <a:srgbClr val="000000">
                      <a:alpha val="43137"/>
                    </a:srgbClr>
                  </a:outerShdw>
                </a:effectLst>
              </a:rPr>
              <a:t>misma y con los demás… </a:t>
            </a:r>
          </a:p>
          <a:p>
            <a:pPr algn="ctr">
              <a:lnSpc>
                <a:spcPct val="115000"/>
              </a:lnSpc>
            </a:pPr>
            <a:r>
              <a:rPr lang="es-MX" sz="4800" b="1" dirty="0">
                <a:solidFill>
                  <a:schemeClr val="bg1"/>
                </a:solidFill>
                <a:effectLst>
                  <a:outerShdw blurRad="38100" dist="38100" dir="2700000" algn="tl">
                    <a:srgbClr val="000000">
                      <a:alpha val="43137"/>
                    </a:srgbClr>
                  </a:outerShdw>
                </a:effectLst>
              </a:rPr>
              <a:t>¡VIVE LA AUTENTICIDAD!</a:t>
            </a:r>
          </a:p>
        </p:txBody>
      </p:sp>
      <p:sp>
        <p:nvSpPr>
          <p:cNvPr id="11" name="TextBox 5"/>
          <p:cNvSpPr txBox="1"/>
          <p:nvPr/>
        </p:nvSpPr>
        <p:spPr>
          <a:xfrm>
            <a:off x="-2763782" y="3980593"/>
            <a:ext cx="8658746" cy="851067"/>
          </a:xfrm>
          <a:prstGeom prst="rect">
            <a:avLst/>
          </a:prstGeom>
        </p:spPr>
        <p:txBody>
          <a:bodyPr wrap="square" lIns="0" tIns="0" rIns="0" bIns="0" rtlCol="0" anchor="t">
            <a:spAutoFit/>
          </a:bodyPr>
          <a:lstStyle/>
          <a:p>
            <a:pPr algn="ctr">
              <a:lnSpc>
                <a:spcPts val="7290"/>
              </a:lnSpc>
            </a:pPr>
            <a:r>
              <a:rPr lang="en-US" sz="4400" b="1" spc="108" dirty="0">
                <a:solidFill>
                  <a:srgbClr val="7030A0"/>
                </a:solidFill>
                <a:effectLst>
                  <a:outerShdw blurRad="38100" dist="38100" dir="2700000" algn="tl">
                    <a:srgbClr val="000000">
                      <a:alpha val="43137"/>
                    </a:srgbClr>
                  </a:outerShdw>
                </a:effectLst>
                <a:latin typeface="Quando Italics"/>
              </a:rPr>
              <a:t>   </a:t>
            </a:r>
            <a:r>
              <a:rPr lang="en-US" sz="4200" b="1" spc="108" dirty="0">
                <a:solidFill>
                  <a:srgbClr val="7030A0"/>
                </a:solidFill>
                <a:effectLst>
                  <a:outerShdw blurRad="38100" dist="38100" dir="2700000" algn="tl">
                    <a:srgbClr val="000000">
                      <a:alpha val="43137"/>
                    </a:srgbClr>
                  </a:outerShdw>
                </a:effectLst>
                <a:latin typeface="Quando Italics"/>
              </a:rPr>
              <a:t>¿QUÉ ES?</a:t>
            </a:r>
          </a:p>
        </p:txBody>
      </p:sp>
      <p:pic>
        <p:nvPicPr>
          <p:cNvPr id="8" name="Imagen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27066" y="4999892"/>
            <a:ext cx="10080000" cy="5040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60983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13571645" y="0"/>
            <a:ext cx="4768019" cy="10287000"/>
          </a:xfrm>
          <a:prstGeom prst="rect">
            <a:avLst/>
          </a:prstGeom>
          <a:solidFill>
            <a:srgbClr val="8C52FF">
              <a:alpha val="75686"/>
            </a:srgbClr>
          </a:solidFill>
        </p:spPr>
      </p:sp>
      <p:sp>
        <p:nvSpPr>
          <p:cNvPr id="3" name="AutoShape 3"/>
          <p:cNvSpPr/>
          <p:nvPr/>
        </p:nvSpPr>
        <p:spPr>
          <a:xfrm>
            <a:off x="8338481" y="-64664"/>
            <a:ext cx="5061517" cy="10416328"/>
          </a:xfrm>
          <a:prstGeom prst="rect">
            <a:avLst/>
          </a:prstGeom>
          <a:solidFill>
            <a:srgbClr val="FBFFFF">
              <a:alpha val="60000"/>
            </a:srgbClr>
          </a:solidFill>
        </p:spPr>
      </p:sp>
      <p:sp>
        <p:nvSpPr>
          <p:cNvPr id="4" name="AutoShape 4"/>
          <p:cNvSpPr/>
          <p:nvPr/>
        </p:nvSpPr>
        <p:spPr>
          <a:xfrm>
            <a:off x="3460076" y="1"/>
            <a:ext cx="4764538" cy="10287000"/>
          </a:xfrm>
          <a:prstGeom prst="rect">
            <a:avLst/>
          </a:prstGeom>
          <a:solidFill>
            <a:srgbClr val="008037">
              <a:alpha val="89803"/>
            </a:srgbClr>
          </a:solidFill>
        </p:spPr>
      </p:sp>
      <p:sp>
        <p:nvSpPr>
          <p:cNvPr id="5" name="TextBox 5"/>
          <p:cNvSpPr txBox="1"/>
          <p:nvPr/>
        </p:nvSpPr>
        <p:spPr>
          <a:xfrm>
            <a:off x="-2133600" y="4445536"/>
            <a:ext cx="7496561" cy="936154"/>
          </a:xfrm>
          <a:prstGeom prst="rect">
            <a:avLst/>
          </a:prstGeom>
        </p:spPr>
        <p:txBody>
          <a:bodyPr lIns="0" tIns="0" rIns="0" bIns="0" rtlCol="0" anchor="t">
            <a:spAutoFit/>
          </a:bodyPr>
          <a:lstStyle/>
          <a:p>
            <a:pPr algn="ctr">
              <a:lnSpc>
                <a:spcPts val="7290"/>
              </a:lnSpc>
            </a:pPr>
            <a:r>
              <a:rPr lang="en-US" sz="4000" b="1" cap="small" spc="108" dirty="0">
                <a:solidFill>
                  <a:srgbClr val="7030A0"/>
                </a:solidFill>
                <a:effectLst>
                  <a:outerShdw blurRad="38100" dist="38100" dir="2700000" algn="tl">
                    <a:srgbClr val="000000">
                      <a:alpha val="43137"/>
                    </a:srgbClr>
                  </a:outerShdw>
                </a:effectLst>
                <a:latin typeface="Quando Italics"/>
              </a:rPr>
              <a:t>  </a:t>
            </a:r>
            <a:r>
              <a:rPr lang="en-US" sz="3600" b="1" cap="small" spc="108" dirty="0">
                <a:solidFill>
                  <a:srgbClr val="7030A0"/>
                </a:solidFill>
                <a:effectLst>
                  <a:outerShdw blurRad="38100" dist="38100" dir="2700000" algn="tl">
                    <a:srgbClr val="000000">
                      <a:alpha val="43137"/>
                    </a:srgbClr>
                  </a:outerShdw>
                </a:effectLst>
                <a:latin typeface="Quando Italics"/>
              </a:rPr>
              <a:t>¿QUÉ ES?</a:t>
            </a:r>
          </a:p>
        </p:txBody>
      </p:sp>
      <p:pic>
        <p:nvPicPr>
          <p:cNvPr id="9"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319908" y="221544"/>
            <a:ext cx="2847120" cy="2156909"/>
          </a:xfrm>
          <a:prstGeom prst="rect">
            <a:avLst/>
          </a:prstGeom>
          <a:ln>
            <a:noFill/>
          </a:ln>
          <a:effectLst>
            <a:outerShdw blurRad="292100" dist="139700" dir="2700000" algn="tl" rotWithShape="0">
              <a:srgbClr val="333333">
                <a:alpha val="65000"/>
              </a:srgbClr>
            </a:outerShdw>
          </a:effectLst>
        </p:spPr>
      </p:pic>
      <p:sp>
        <p:nvSpPr>
          <p:cNvPr id="10" name="CuadroTexto 9">
            <a:extLst>
              <a:ext uri="{FF2B5EF4-FFF2-40B4-BE49-F238E27FC236}">
                <a16:creationId xmlns:a16="http://schemas.microsoft.com/office/drawing/2014/main" xmlns="" id="{15F052D8-97A2-4EA9-8C18-3ADF52377C7C}"/>
              </a:ext>
            </a:extLst>
          </p:cNvPr>
          <p:cNvSpPr txBox="1"/>
          <p:nvPr/>
        </p:nvSpPr>
        <p:spPr>
          <a:xfrm>
            <a:off x="3414276" y="4463372"/>
            <a:ext cx="4822639" cy="369332"/>
          </a:xfrm>
          <a:prstGeom prst="rect">
            <a:avLst/>
          </a:prstGeom>
          <a:noFill/>
        </p:spPr>
        <p:txBody>
          <a:bodyPr wrap="square" rtlCol="0">
            <a:spAutoFit/>
          </a:bodyPr>
          <a:lstStyle/>
          <a:p>
            <a:pPr algn="ctr"/>
            <a:endParaRPr lang="es-MX" dirty="0">
              <a:solidFill>
                <a:srgbClr val="421C5E"/>
              </a:solidFill>
            </a:endParaRPr>
          </a:p>
        </p:txBody>
      </p:sp>
      <p:sp>
        <p:nvSpPr>
          <p:cNvPr id="11" name="CuadroTexto 10">
            <a:extLst>
              <a:ext uri="{FF2B5EF4-FFF2-40B4-BE49-F238E27FC236}">
                <a16:creationId xmlns:a16="http://schemas.microsoft.com/office/drawing/2014/main" xmlns="" id="{8DBC5E34-DBB9-457F-BDC1-5D3CB19BBD23}"/>
              </a:ext>
            </a:extLst>
          </p:cNvPr>
          <p:cNvSpPr txBox="1"/>
          <p:nvPr/>
        </p:nvSpPr>
        <p:spPr>
          <a:xfrm>
            <a:off x="8282305" y="495300"/>
            <a:ext cx="5281295" cy="9079409"/>
          </a:xfrm>
          <a:prstGeom prst="rect">
            <a:avLst/>
          </a:prstGeom>
          <a:noFill/>
        </p:spPr>
        <p:txBody>
          <a:bodyPr wrap="square" rtlCol="0">
            <a:spAutoFit/>
          </a:bodyPr>
          <a:lstStyle/>
          <a:p>
            <a:pPr algn="ctr"/>
            <a:r>
              <a:rPr lang="es-MX" sz="4000" b="1" kern="0" dirty="0">
                <a:effectLst>
                  <a:outerShdw blurRad="38100" dist="38100" dir="2700000" algn="tl">
                    <a:srgbClr val="000000">
                      <a:alpha val="43137"/>
                    </a:srgbClr>
                  </a:outerShdw>
                </a:effectLst>
                <a:latin typeface="Calibri" pitchFamily="34" charset="0"/>
              </a:rPr>
              <a:t>La razón humana iluminada por la fe </a:t>
            </a:r>
          </a:p>
          <a:p>
            <a:pPr algn="ctr"/>
            <a:r>
              <a:rPr lang="es-MX" sz="4000" b="1" kern="0" dirty="0">
                <a:effectLst>
                  <a:outerShdw blurRad="38100" dist="38100" dir="2700000" algn="tl">
                    <a:srgbClr val="000000">
                      <a:alpha val="43137"/>
                    </a:srgbClr>
                  </a:outerShdw>
                </a:effectLst>
                <a:latin typeface="Calibri" pitchFamily="34" charset="0"/>
              </a:rPr>
              <a:t>me descubre </a:t>
            </a:r>
          </a:p>
          <a:p>
            <a:pPr algn="ctr"/>
            <a:r>
              <a:rPr lang="es-MX" sz="4800" b="1" kern="0" dirty="0">
                <a:effectLst>
                  <a:outerShdw blurRad="38100" dist="38100" dir="2700000" algn="tl">
                    <a:srgbClr val="000000">
                      <a:alpha val="43137"/>
                    </a:srgbClr>
                  </a:outerShdw>
                </a:effectLst>
                <a:latin typeface="Calibri" pitchFamily="34" charset="0"/>
              </a:rPr>
              <a:t>la verdad de mi  identidad</a:t>
            </a:r>
            <a:r>
              <a:rPr lang="es-MX" sz="4000" b="1" kern="0" dirty="0">
                <a:effectLst>
                  <a:outerShdw blurRad="38100" dist="38100" dir="2700000" algn="tl">
                    <a:srgbClr val="000000">
                      <a:alpha val="43137"/>
                    </a:srgbClr>
                  </a:outerShdw>
                </a:effectLst>
                <a:latin typeface="Calibri" pitchFamily="34" charset="0"/>
              </a:rPr>
              <a:t>: </a:t>
            </a:r>
          </a:p>
          <a:p>
            <a:pPr algn="ctr"/>
            <a:endParaRPr lang="es-MX" sz="4000" b="1" kern="0" dirty="0">
              <a:effectLst>
                <a:outerShdw blurRad="38100" dist="38100" dir="2700000" algn="tl">
                  <a:srgbClr val="000000">
                    <a:alpha val="43137"/>
                  </a:srgbClr>
                </a:outerShdw>
              </a:effectLst>
              <a:latin typeface="Calibri" pitchFamily="34" charset="0"/>
            </a:endParaRPr>
          </a:p>
          <a:p>
            <a:pPr marL="571500" indent="-571500">
              <a:buFont typeface="Wingdings" panose="05000000000000000000" pitchFamily="2" charset="2"/>
              <a:buChar char="ü"/>
            </a:pPr>
            <a:r>
              <a:rPr lang="es-MX" sz="4000" b="1" kern="0" dirty="0">
                <a:effectLst>
                  <a:outerShdw blurRad="38100" dist="38100" dir="2700000" algn="tl">
                    <a:srgbClr val="000000">
                      <a:alpha val="43137"/>
                    </a:srgbClr>
                  </a:outerShdw>
                </a:effectLst>
                <a:latin typeface="Calibri" pitchFamily="34" charset="0"/>
              </a:rPr>
              <a:t>soy creatura redimida por Cristo;</a:t>
            </a:r>
          </a:p>
          <a:p>
            <a:pPr marL="571500" indent="-571500">
              <a:buFont typeface="Wingdings" panose="05000000000000000000" pitchFamily="2" charset="2"/>
              <a:buChar char="ü"/>
            </a:pPr>
            <a:r>
              <a:rPr lang="es-MX" sz="4000" b="1" kern="0" dirty="0">
                <a:effectLst>
                  <a:outerShdw blurRad="38100" dist="38100" dir="2700000" algn="tl">
                    <a:srgbClr val="000000">
                      <a:alpha val="43137"/>
                    </a:srgbClr>
                  </a:outerShdw>
                </a:effectLst>
                <a:latin typeface="Calibri" pitchFamily="34" charset="0"/>
              </a:rPr>
              <a:t>soy cristiano, llamado a vivir </a:t>
            </a:r>
          </a:p>
          <a:p>
            <a:r>
              <a:rPr lang="es-MX" sz="4000" b="1" kern="0" dirty="0">
                <a:effectLst>
                  <a:outerShdw blurRad="38100" dist="38100" dir="2700000" algn="tl">
                    <a:srgbClr val="000000">
                      <a:alpha val="43137"/>
                    </a:srgbClr>
                  </a:outerShdw>
                </a:effectLst>
                <a:latin typeface="Calibri" pitchFamily="34" charset="0"/>
              </a:rPr>
              <a:t>     como Cristo dentro  </a:t>
            </a:r>
          </a:p>
          <a:p>
            <a:r>
              <a:rPr lang="es-MX" sz="4000" b="1" kern="0" dirty="0">
                <a:effectLst>
                  <a:outerShdw blurRad="38100" dist="38100" dir="2700000" algn="tl">
                    <a:srgbClr val="000000">
                      <a:alpha val="43137"/>
                    </a:srgbClr>
                  </a:outerShdw>
                </a:effectLst>
                <a:latin typeface="Calibri" pitchFamily="34" charset="0"/>
              </a:rPr>
              <a:t>    de su Cuerpo místico </a:t>
            </a:r>
          </a:p>
          <a:p>
            <a:r>
              <a:rPr lang="es-MX" sz="4000" b="1" kern="0" dirty="0">
                <a:effectLst>
                  <a:outerShdw blurRad="38100" dist="38100" dir="2700000" algn="tl">
                    <a:srgbClr val="000000">
                      <a:alpha val="43137"/>
                    </a:srgbClr>
                  </a:outerShdw>
                </a:effectLst>
                <a:latin typeface="Calibri" pitchFamily="34" charset="0"/>
              </a:rPr>
              <a:t>    que es la Iglesia y </a:t>
            </a:r>
          </a:p>
          <a:p>
            <a:pPr marL="571500" indent="-571500">
              <a:buFont typeface="Wingdings" panose="05000000000000000000" pitchFamily="2" charset="2"/>
              <a:buChar char="ü"/>
            </a:pPr>
            <a:r>
              <a:rPr lang="es-MX" sz="4800" b="1" kern="0" cap="all" dirty="0">
                <a:effectLst>
                  <a:outerShdw blurRad="38100" dist="38100" dir="2700000" algn="tl">
                    <a:srgbClr val="000000">
                      <a:alpha val="43137"/>
                    </a:srgbClr>
                  </a:outerShdw>
                </a:effectLst>
                <a:latin typeface="Calibri" pitchFamily="34" charset="0"/>
              </a:rPr>
              <a:t>a ser apóstol.</a:t>
            </a:r>
            <a:endParaRPr lang="es-MX" sz="4800" b="1" cap="all" dirty="0"/>
          </a:p>
        </p:txBody>
      </p:sp>
      <p:sp>
        <p:nvSpPr>
          <p:cNvPr id="12" name="Rectángulo 11">
            <a:extLst>
              <a:ext uri="{FF2B5EF4-FFF2-40B4-BE49-F238E27FC236}">
                <a16:creationId xmlns:a16="http://schemas.microsoft.com/office/drawing/2014/main" xmlns="" id="{EB3FE1B8-81E2-4386-AD5D-D1294CB5182F}"/>
              </a:ext>
            </a:extLst>
          </p:cNvPr>
          <p:cNvSpPr/>
          <p:nvPr/>
        </p:nvSpPr>
        <p:spPr>
          <a:xfrm>
            <a:off x="13672381" y="3514623"/>
            <a:ext cx="4768019" cy="6247864"/>
          </a:xfrm>
          <a:prstGeom prst="rect">
            <a:avLst/>
          </a:prstGeom>
        </p:spPr>
        <p:txBody>
          <a:bodyPr wrap="square">
            <a:spAutoFit/>
          </a:bodyPr>
          <a:lstStyle/>
          <a:p>
            <a:pPr algn="ctr"/>
            <a:r>
              <a:rPr lang="es-MX" sz="4000" b="1" dirty="0">
                <a:solidFill>
                  <a:schemeClr val="bg1"/>
                </a:solidFill>
                <a:effectLst>
                  <a:outerShdw blurRad="38100" dist="38100" dir="2700000" algn="tl">
                    <a:srgbClr val="000000">
                      <a:alpha val="43137"/>
                    </a:srgbClr>
                  </a:outerShdw>
                </a:effectLst>
              </a:rPr>
              <a:t> </a:t>
            </a:r>
          </a:p>
          <a:p>
            <a:pPr algn="ctr"/>
            <a:r>
              <a:rPr lang="es-MX" sz="4000" b="1" dirty="0">
                <a:solidFill>
                  <a:schemeClr val="bg1"/>
                </a:solidFill>
                <a:effectLst>
                  <a:outerShdw blurRad="38100" dist="38100" dir="2700000" algn="tl">
                    <a:srgbClr val="000000">
                      <a:alpha val="43137"/>
                    </a:srgbClr>
                  </a:outerShdw>
                </a:effectLst>
              </a:rPr>
              <a:t>Tener una misión en la vida: servir y amar a Dios a través del cumplimiento de </a:t>
            </a:r>
          </a:p>
          <a:p>
            <a:pPr algn="ctr"/>
            <a:r>
              <a:rPr lang="es-MX" sz="4000" b="1" dirty="0">
                <a:solidFill>
                  <a:schemeClr val="bg1"/>
                </a:solidFill>
                <a:effectLst>
                  <a:outerShdw blurRad="38100" dist="38100" dir="2700000" algn="tl">
                    <a:srgbClr val="000000">
                      <a:alpha val="43137"/>
                    </a:srgbClr>
                  </a:outerShdw>
                </a:effectLst>
              </a:rPr>
              <a:t>su santa voluntad, manifestada en </a:t>
            </a:r>
          </a:p>
          <a:p>
            <a:pPr algn="ctr"/>
            <a:r>
              <a:rPr lang="es-MX" sz="4000" b="1" dirty="0">
                <a:solidFill>
                  <a:schemeClr val="bg1"/>
                </a:solidFill>
                <a:effectLst>
                  <a:outerShdw blurRad="38100" dist="38100" dir="2700000" algn="tl">
                    <a:srgbClr val="000000">
                      <a:alpha val="43137"/>
                    </a:srgbClr>
                  </a:outerShdw>
                </a:effectLst>
              </a:rPr>
              <a:t>la ley moral natural </a:t>
            </a:r>
          </a:p>
          <a:p>
            <a:pPr algn="ctr"/>
            <a:r>
              <a:rPr lang="es-MX" sz="4000" b="1" dirty="0">
                <a:solidFill>
                  <a:schemeClr val="bg1"/>
                </a:solidFill>
                <a:effectLst>
                  <a:outerShdw blurRad="38100" dist="38100" dir="2700000" algn="tl">
                    <a:srgbClr val="000000">
                      <a:alpha val="43137"/>
                    </a:srgbClr>
                  </a:outerShdw>
                </a:effectLst>
              </a:rPr>
              <a:t>y en los criterios </a:t>
            </a:r>
          </a:p>
          <a:p>
            <a:pPr algn="ctr"/>
            <a:r>
              <a:rPr lang="es-MX" sz="4000" b="1" dirty="0">
                <a:solidFill>
                  <a:schemeClr val="bg1"/>
                </a:solidFill>
                <a:effectLst>
                  <a:outerShdw blurRad="38100" dist="38100" dir="2700000" algn="tl">
                    <a:srgbClr val="000000">
                      <a:alpha val="43137"/>
                    </a:srgbClr>
                  </a:outerShdw>
                </a:effectLst>
              </a:rPr>
              <a:t>del Evangelio.</a:t>
            </a:r>
          </a:p>
        </p:txBody>
      </p:sp>
      <p:pic>
        <p:nvPicPr>
          <p:cNvPr id="17" name="Imagen 16">
            <a:extLst>
              <a:ext uri="{FF2B5EF4-FFF2-40B4-BE49-F238E27FC236}">
                <a16:creationId xmlns:a16="http://schemas.microsoft.com/office/drawing/2014/main" xmlns="" id="{10EDAF60-1A06-4436-B440-0EAFC01E8F32}"/>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319908" y="8297089"/>
            <a:ext cx="2960489" cy="1871771"/>
          </a:xfrm>
          <a:prstGeom prst="rect">
            <a:avLst/>
          </a:prstGeom>
          <a:ln>
            <a:noFill/>
          </a:ln>
        </p:spPr>
      </p:pic>
      <p:sp>
        <p:nvSpPr>
          <p:cNvPr id="18" name="CuadroTexto 17">
            <a:extLst>
              <a:ext uri="{FF2B5EF4-FFF2-40B4-BE49-F238E27FC236}">
                <a16:creationId xmlns:a16="http://schemas.microsoft.com/office/drawing/2014/main" xmlns="" id="{15F052D8-97A2-4EA9-8C18-3ADF52377C7C}"/>
              </a:ext>
            </a:extLst>
          </p:cNvPr>
          <p:cNvSpPr txBox="1"/>
          <p:nvPr/>
        </p:nvSpPr>
        <p:spPr>
          <a:xfrm>
            <a:off x="3530261" y="3800595"/>
            <a:ext cx="4624167" cy="5632311"/>
          </a:xfrm>
          <a:prstGeom prst="rect">
            <a:avLst/>
          </a:prstGeom>
          <a:noFill/>
        </p:spPr>
        <p:txBody>
          <a:bodyPr wrap="square" rtlCol="0">
            <a:spAutoFit/>
          </a:bodyPr>
          <a:lstStyle/>
          <a:p>
            <a:pPr algn="ctr"/>
            <a:r>
              <a:rPr lang="es-MX" sz="4000" b="1" kern="0" dirty="0">
                <a:solidFill>
                  <a:schemeClr val="bg1"/>
                </a:solidFill>
                <a:effectLst>
                  <a:outerShdw blurRad="38100" dist="38100" dir="2700000" algn="tl">
                    <a:srgbClr val="000000">
                      <a:alpha val="43137"/>
                    </a:srgbClr>
                  </a:outerShdw>
                </a:effectLst>
                <a:latin typeface="Calibri" pitchFamily="34" charset="0"/>
              </a:rPr>
              <a:t>Vivir en pensamientos, palabras y obras la verdad de nuestro propio ser; </a:t>
            </a:r>
          </a:p>
          <a:p>
            <a:pPr algn="ctr"/>
            <a:r>
              <a:rPr lang="es-MX" sz="4000" b="1" kern="0" dirty="0">
                <a:solidFill>
                  <a:schemeClr val="bg1"/>
                </a:solidFill>
                <a:effectLst>
                  <a:outerShdw blurRad="38100" dist="38100" dir="2700000" algn="tl">
                    <a:srgbClr val="000000">
                      <a:alpha val="43137"/>
                    </a:srgbClr>
                  </a:outerShdw>
                </a:effectLst>
                <a:latin typeface="Calibri" pitchFamily="34" charset="0"/>
              </a:rPr>
              <a:t>verdad que encontramos en Dios, nuestro Creador y Redentor. </a:t>
            </a:r>
            <a:endParaRPr lang="es-MX" sz="4000" b="1" dirty="0">
              <a:solidFill>
                <a:srgbClr val="421C5E"/>
              </a:solidFill>
            </a:endParaRPr>
          </a:p>
        </p:txBody>
      </p:sp>
      <p:pic>
        <p:nvPicPr>
          <p:cNvPr id="13" name="Imagen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818290" y="394505"/>
            <a:ext cx="4182956" cy="3093741"/>
          </a:xfrm>
          <a:prstGeom prst="rect">
            <a:avLst/>
          </a:prstGeom>
          <a:ln>
            <a:noFill/>
          </a:ln>
          <a:effectLst>
            <a:outerShdw blurRad="292100" dist="139700" dir="2700000" algn="tl" rotWithShape="0">
              <a:srgbClr val="333333">
                <a:alpha val="65000"/>
              </a:srgbClr>
            </a:outerShdw>
          </a:effectLst>
        </p:spPr>
      </p:pic>
      <p:pic>
        <p:nvPicPr>
          <p:cNvPr id="14" name="Imagen 13">
            <a:extLst>
              <a:ext uri="{FF2B5EF4-FFF2-40B4-BE49-F238E27FC236}">
                <a16:creationId xmlns:a16="http://schemas.microsoft.com/office/drawing/2014/main" xmlns="" id="{AFD476E9-17D5-4C7D-9D1F-2E377458D21D}"/>
              </a:ext>
            </a:extLst>
          </p:cNvPr>
          <p:cNvPicPr>
            <a:picLocks noChangeAspect="1"/>
          </p:cNvPicPr>
          <p:nvPr/>
        </p:nvPicPr>
        <p:blipFill>
          <a:blip r:embed="rId6"/>
          <a:stretch>
            <a:fillRect/>
          </a:stretch>
        </p:blipFill>
        <p:spPr>
          <a:xfrm>
            <a:off x="3855393" y="394320"/>
            <a:ext cx="3993207" cy="2857289"/>
          </a:xfrm>
          <a:prstGeom prst="rect">
            <a:avLst/>
          </a:prstGeom>
        </p:spPr>
      </p:pic>
    </p:spTree>
    <p:extLst>
      <p:ext uri="{BB962C8B-B14F-4D97-AF65-F5344CB8AC3E}">
        <p14:creationId xmlns:p14="http://schemas.microsoft.com/office/powerpoint/2010/main" val="3366465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8C52FF"/>
        </a:solidFill>
        <a:effectLst/>
      </p:bgPr>
    </p:bg>
    <p:spTree>
      <p:nvGrpSpPr>
        <p:cNvPr id="1" name=""/>
        <p:cNvGrpSpPr/>
        <p:nvPr/>
      </p:nvGrpSpPr>
      <p:grpSpPr>
        <a:xfrm>
          <a:off x="0" y="0"/>
          <a:ext cx="0" cy="0"/>
          <a:chOff x="0" y="0"/>
          <a:chExt cx="0" cy="0"/>
        </a:xfrm>
      </p:grpSpPr>
      <p:sp>
        <p:nvSpPr>
          <p:cNvPr id="2" name="AutoShape 2"/>
          <p:cNvSpPr/>
          <p:nvPr/>
        </p:nvSpPr>
        <p:spPr>
          <a:xfrm>
            <a:off x="-16309" y="-33866"/>
            <a:ext cx="3464780" cy="10320865"/>
          </a:xfrm>
          <a:prstGeom prst="rect">
            <a:avLst/>
          </a:prstGeom>
          <a:solidFill>
            <a:srgbClr val="FBFFFF"/>
          </a:solidFill>
        </p:spPr>
      </p:sp>
      <p:sp>
        <p:nvSpPr>
          <p:cNvPr id="3" name="AutoShape 3"/>
          <p:cNvSpPr/>
          <p:nvPr/>
        </p:nvSpPr>
        <p:spPr>
          <a:xfrm>
            <a:off x="4095135" y="-15143"/>
            <a:ext cx="14325600" cy="10302142"/>
          </a:xfrm>
          <a:prstGeom prst="rect">
            <a:avLst/>
          </a:prstGeom>
          <a:solidFill>
            <a:srgbClr val="008037"/>
          </a:solidFill>
        </p:spPr>
        <p:txBody>
          <a:bodyPr/>
          <a:lstStyle/>
          <a:p>
            <a:endParaRPr lang="es-MX" dirty="0"/>
          </a:p>
        </p:txBody>
      </p:sp>
      <p:pic>
        <p:nvPicPr>
          <p:cNvPr id="4"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308830" y="72844"/>
            <a:ext cx="2847120" cy="2156909"/>
          </a:xfrm>
          <a:prstGeom prst="rect">
            <a:avLst/>
          </a:prstGeom>
          <a:ln>
            <a:noFill/>
          </a:ln>
          <a:effectLst>
            <a:outerShdw blurRad="292100" dist="139700" dir="2700000" algn="tl" rotWithShape="0">
              <a:srgbClr val="333333">
                <a:alpha val="65000"/>
              </a:srgbClr>
            </a:outerShdw>
          </a:effectLst>
        </p:spPr>
      </p:pic>
      <p:sp>
        <p:nvSpPr>
          <p:cNvPr id="7" name="Rectángulo 6">
            <a:extLst>
              <a:ext uri="{FF2B5EF4-FFF2-40B4-BE49-F238E27FC236}">
                <a16:creationId xmlns:a16="http://schemas.microsoft.com/office/drawing/2014/main" xmlns="" id="{CCB77755-F09E-474B-8A90-4F16D637A42B}"/>
              </a:ext>
            </a:extLst>
          </p:cNvPr>
          <p:cNvSpPr/>
          <p:nvPr/>
        </p:nvSpPr>
        <p:spPr>
          <a:xfrm>
            <a:off x="4084249" y="874994"/>
            <a:ext cx="13559570" cy="4524315"/>
          </a:xfrm>
          <a:prstGeom prst="rect">
            <a:avLst/>
          </a:prstGeom>
        </p:spPr>
        <p:txBody>
          <a:bodyPr wrap="square">
            <a:spAutoFit/>
          </a:bodyPr>
          <a:lstStyle/>
          <a:p>
            <a:pPr algn="ctr"/>
            <a:r>
              <a:rPr lang="es-MX" sz="4800" b="1" dirty="0">
                <a:solidFill>
                  <a:prstClr val="white"/>
                </a:solidFill>
                <a:effectLst>
                  <a:outerShdw blurRad="50800" dist="38100" algn="tr" rotWithShape="0">
                    <a:prstClr val="black">
                      <a:alpha val="40000"/>
                    </a:prstClr>
                  </a:outerShdw>
                </a:effectLst>
              </a:rPr>
              <a:t>Ser auténtico es ser uno mismo, </a:t>
            </a:r>
          </a:p>
          <a:p>
            <a:pPr algn="ctr"/>
            <a:r>
              <a:rPr lang="es-MX" sz="4800" b="1" dirty="0">
                <a:solidFill>
                  <a:prstClr val="white"/>
                </a:solidFill>
                <a:effectLst>
                  <a:outerShdw blurRad="50800" dist="38100" algn="tr" rotWithShape="0">
                    <a:prstClr val="black">
                      <a:alpha val="40000"/>
                    </a:prstClr>
                  </a:outerShdw>
                </a:effectLst>
              </a:rPr>
              <a:t>asumir el derecho a equivocarse y </a:t>
            </a:r>
          </a:p>
          <a:p>
            <a:pPr algn="ctr"/>
            <a:r>
              <a:rPr lang="es-MX" sz="4800" b="1" dirty="0">
                <a:solidFill>
                  <a:prstClr val="white"/>
                </a:solidFill>
                <a:effectLst>
                  <a:outerShdw blurRad="50800" dist="38100" algn="tr" rotWithShape="0">
                    <a:prstClr val="black">
                      <a:alpha val="40000"/>
                    </a:prstClr>
                  </a:outerShdw>
                </a:effectLst>
              </a:rPr>
              <a:t>actuar de acuerdo con los propios valores </a:t>
            </a:r>
          </a:p>
          <a:p>
            <a:pPr algn="ctr"/>
            <a:r>
              <a:rPr lang="es-MX" sz="4800" b="1" dirty="0">
                <a:solidFill>
                  <a:prstClr val="white"/>
                </a:solidFill>
                <a:effectLst>
                  <a:outerShdw blurRad="50800" dist="38100" algn="tr" rotWithShape="0">
                    <a:prstClr val="black">
                      <a:alpha val="40000"/>
                    </a:prstClr>
                  </a:outerShdw>
                </a:effectLst>
              </a:rPr>
              <a:t>y metas. </a:t>
            </a:r>
          </a:p>
          <a:p>
            <a:pPr algn="ctr"/>
            <a:endParaRPr lang="es-MX" sz="4800" b="1" dirty="0">
              <a:solidFill>
                <a:prstClr val="white"/>
              </a:solidFill>
              <a:effectLst>
                <a:outerShdw blurRad="50800" dist="38100" algn="tr" rotWithShape="0">
                  <a:prstClr val="black">
                    <a:alpha val="40000"/>
                  </a:prstClr>
                </a:outerShdw>
              </a:effectLst>
              <a:highlight>
                <a:srgbClr val="FFFF00"/>
              </a:highlight>
            </a:endParaRPr>
          </a:p>
          <a:p>
            <a:pPr lvl="7" algn="ctr"/>
            <a:r>
              <a:rPr lang="es-MX" sz="4800" b="1" dirty="0">
                <a:solidFill>
                  <a:prstClr val="white"/>
                </a:solidFill>
                <a:effectLst>
                  <a:outerShdw blurRad="50800" dist="38100" algn="tr" rotWithShape="0">
                    <a:prstClr val="black">
                      <a:alpha val="40000"/>
                    </a:prstClr>
                  </a:outerShdw>
                </a:effectLst>
              </a:rPr>
              <a:t> </a:t>
            </a:r>
            <a:endParaRPr lang="es-MX" sz="3200" dirty="0">
              <a:solidFill>
                <a:prstClr val="white"/>
              </a:solidFill>
              <a:effectLst>
                <a:outerShdw blurRad="50800" dist="38100" algn="tr" rotWithShape="0">
                  <a:prstClr val="black">
                    <a:alpha val="40000"/>
                  </a:prstClr>
                </a:outerShdw>
              </a:effectLst>
            </a:endParaRPr>
          </a:p>
        </p:txBody>
      </p:sp>
      <p:pic>
        <p:nvPicPr>
          <p:cNvPr id="9" name="Imagen 8">
            <a:extLst>
              <a:ext uri="{FF2B5EF4-FFF2-40B4-BE49-F238E27FC236}">
                <a16:creationId xmlns:a16="http://schemas.microsoft.com/office/drawing/2014/main" xmlns="" id="{B64437E5-0698-45C0-A96F-6606289EB0CB}"/>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503806" y="7761858"/>
            <a:ext cx="2338352" cy="1572931"/>
          </a:xfrm>
          <a:prstGeom prst="rect">
            <a:avLst/>
          </a:prstGeom>
          <a:ln>
            <a:noFill/>
          </a:ln>
          <a:effectLst>
            <a:outerShdw blurRad="292100" dist="139700" dir="2700000" algn="tl" rotWithShape="0">
              <a:srgbClr val="333333">
                <a:alpha val="65000"/>
              </a:srgbClr>
            </a:outerShdw>
          </a:effectLst>
        </p:spPr>
      </p:pic>
      <p:sp>
        <p:nvSpPr>
          <p:cNvPr id="8" name="TextBox 5"/>
          <p:cNvSpPr txBox="1"/>
          <p:nvPr/>
        </p:nvSpPr>
        <p:spPr>
          <a:xfrm>
            <a:off x="-2971800" y="4235113"/>
            <a:ext cx="8658746" cy="851067"/>
          </a:xfrm>
          <a:prstGeom prst="rect">
            <a:avLst/>
          </a:prstGeom>
        </p:spPr>
        <p:txBody>
          <a:bodyPr wrap="square" lIns="0" tIns="0" rIns="0" bIns="0" rtlCol="0" anchor="t">
            <a:spAutoFit/>
          </a:bodyPr>
          <a:lstStyle/>
          <a:p>
            <a:pPr algn="ctr">
              <a:lnSpc>
                <a:spcPts val="7290"/>
              </a:lnSpc>
            </a:pPr>
            <a:r>
              <a:rPr lang="en-US" sz="4400" b="1" spc="108" dirty="0">
                <a:solidFill>
                  <a:srgbClr val="7030A0"/>
                </a:solidFill>
                <a:effectLst>
                  <a:outerShdw blurRad="38100" dist="38100" dir="2700000" algn="tl">
                    <a:srgbClr val="000000">
                      <a:alpha val="43137"/>
                    </a:srgbClr>
                  </a:outerShdw>
                </a:effectLst>
                <a:latin typeface="Quando Italics"/>
              </a:rPr>
              <a:t>   </a:t>
            </a:r>
            <a:r>
              <a:rPr lang="en-US" sz="4200" b="1" spc="108" dirty="0">
                <a:solidFill>
                  <a:srgbClr val="7030A0"/>
                </a:solidFill>
                <a:effectLst>
                  <a:outerShdw blurRad="38100" dist="38100" dir="2700000" algn="tl">
                    <a:srgbClr val="000000">
                      <a:alpha val="43137"/>
                    </a:srgbClr>
                  </a:outerShdw>
                </a:effectLst>
                <a:latin typeface="Quando Italics"/>
              </a:rPr>
              <a:t>¿Para </a:t>
            </a:r>
            <a:r>
              <a:rPr lang="en-US" sz="4200" b="1" spc="108" dirty="0" err="1">
                <a:solidFill>
                  <a:srgbClr val="7030A0"/>
                </a:solidFill>
                <a:effectLst>
                  <a:outerShdw blurRad="38100" dist="38100" dir="2700000" algn="tl">
                    <a:srgbClr val="000000">
                      <a:alpha val="43137"/>
                    </a:srgbClr>
                  </a:outerShdw>
                </a:effectLst>
                <a:latin typeface="Quando Italics"/>
              </a:rPr>
              <a:t>qué</a:t>
            </a:r>
            <a:r>
              <a:rPr lang="en-US" sz="4200" b="1" spc="108" dirty="0">
                <a:solidFill>
                  <a:srgbClr val="7030A0"/>
                </a:solidFill>
                <a:effectLst>
                  <a:outerShdw blurRad="38100" dist="38100" dir="2700000" algn="tl">
                    <a:srgbClr val="000000">
                      <a:alpha val="43137"/>
                    </a:srgbClr>
                  </a:outerShdw>
                </a:effectLst>
                <a:latin typeface="Quando Italics"/>
              </a:rPr>
              <a:t>?</a:t>
            </a:r>
          </a:p>
        </p:txBody>
      </p:sp>
      <p:sp>
        <p:nvSpPr>
          <p:cNvPr id="5" name="CuadroTexto 4">
            <a:extLst>
              <a:ext uri="{FF2B5EF4-FFF2-40B4-BE49-F238E27FC236}">
                <a16:creationId xmlns:a16="http://schemas.microsoft.com/office/drawing/2014/main" xmlns="" id="{8EDD7CB2-6FAE-4ABA-A037-02AA29874CB8}"/>
              </a:ext>
            </a:extLst>
          </p:cNvPr>
          <p:cNvSpPr txBox="1"/>
          <p:nvPr/>
        </p:nvSpPr>
        <p:spPr>
          <a:xfrm>
            <a:off x="5105400" y="4675136"/>
            <a:ext cx="14003241" cy="5293757"/>
          </a:xfrm>
          <a:prstGeom prst="rect">
            <a:avLst/>
          </a:prstGeom>
          <a:noFill/>
        </p:spPr>
        <p:txBody>
          <a:bodyPr wrap="square" rtlCol="0">
            <a:spAutoFit/>
          </a:bodyPr>
          <a:lstStyle/>
          <a:p>
            <a:pPr lvl="7" algn="ctr"/>
            <a:r>
              <a:rPr lang="es-MX" sz="4800" b="1" dirty="0">
                <a:solidFill>
                  <a:prstClr val="white"/>
                </a:solidFill>
                <a:effectLst>
                  <a:outerShdw blurRad="50800" dist="38100" algn="tr" rotWithShape="0">
                    <a:prstClr val="black">
                      <a:alpha val="40000"/>
                    </a:prstClr>
                  </a:outerShdw>
                </a:effectLst>
              </a:rPr>
              <a:t>Ser auténtico implica </a:t>
            </a:r>
          </a:p>
          <a:p>
            <a:pPr lvl="7" algn="ctr"/>
            <a:r>
              <a:rPr lang="es-MX" sz="4800" b="1" dirty="0">
                <a:solidFill>
                  <a:prstClr val="white"/>
                </a:solidFill>
                <a:effectLst>
                  <a:outerShdw blurRad="50800" dist="38100" algn="tr" rotWithShape="0">
                    <a:prstClr val="black">
                      <a:alpha val="40000"/>
                    </a:prstClr>
                  </a:outerShdw>
                </a:effectLst>
              </a:rPr>
              <a:t>ser honesto; </a:t>
            </a:r>
          </a:p>
          <a:p>
            <a:pPr lvl="7" algn="ctr"/>
            <a:r>
              <a:rPr lang="es-MX" sz="4800" b="1" dirty="0">
                <a:solidFill>
                  <a:prstClr val="white"/>
                </a:solidFill>
                <a:effectLst>
                  <a:outerShdw blurRad="50800" dist="38100" algn="tr" rotWithShape="0">
                    <a:prstClr val="black">
                      <a:alpha val="40000"/>
                    </a:prstClr>
                  </a:outerShdw>
                </a:effectLst>
              </a:rPr>
              <a:t>no aparentar,</a:t>
            </a:r>
          </a:p>
          <a:p>
            <a:pPr lvl="7" algn="ctr"/>
            <a:r>
              <a:rPr lang="es-MX" sz="4800" b="1" dirty="0">
                <a:solidFill>
                  <a:prstClr val="white"/>
                </a:solidFill>
                <a:effectLst>
                  <a:outerShdw blurRad="50800" dist="38100" algn="tr" rotWithShape="0">
                    <a:prstClr val="black">
                      <a:alpha val="40000"/>
                    </a:prstClr>
                  </a:outerShdw>
                </a:effectLst>
              </a:rPr>
              <a:t>ni fingir; no </a:t>
            </a:r>
          </a:p>
          <a:p>
            <a:pPr lvl="7" algn="ctr"/>
            <a:r>
              <a:rPr lang="es-MX" sz="4800" b="1" dirty="0">
                <a:solidFill>
                  <a:prstClr val="white"/>
                </a:solidFill>
                <a:effectLst>
                  <a:outerShdw blurRad="50800" dist="38100" algn="tr" rotWithShape="0">
                    <a:prstClr val="black">
                      <a:alpha val="40000"/>
                    </a:prstClr>
                  </a:outerShdw>
                </a:effectLst>
              </a:rPr>
              <a:t>traicionar u ocultar</a:t>
            </a:r>
          </a:p>
          <a:p>
            <a:pPr lvl="7" algn="ctr"/>
            <a:r>
              <a:rPr lang="es-MX" sz="4800" b="1" dirty="0">
                <a:solidFill>
                  <a:prstClr val="white"/>
                </a:solidFill>
                <a:effectLst>
                  <a:outerShdw blurRad="50800" dist="38100" algn="tr" rotWithShape="0">
                    <a:prstClr val="black">
                      <a:alpha val="40000"/>
                    </a:prstClr>
                  </a:outerShdw>
                </a:effectLst>
              </a:rPr>
              <a:t> los valores y creencias.  </a:t>
            </a:r>
          </a:p>
          <a:p>
            <a:pPr lvl="7" algn="ctr"/>
            <a:endParaRPr lang="es-MX" sz="3200" dirty="0">
              <a:solidFill>
                <a:prstClr val="white"/>
              </a:solidFill>
              <a:effectLst>
                <a:outerShdw blurRad="50800" dist="38100" algn="tr" rotWithShape="0">
                  <a:prstClr val="black">
                    <a:alpha val="40000"/>
                  </a:prstClr>
                </a:outerShdw>
              </a:effectLst>
            </a:endParaRPr>
          </a:p>
          <a:p>
            <a:endParaRPr lang="es-MX" dirty="0"/>
          </a:p>
        </p:txBody>
      </p:sp>
      <p:pic>
        <p:nvPicPr>
          <p:cNvPr id="10" name="Imagen 9">
            <a:extLst>
              <a:ext uri="{FF2B5EF4-FFF2-40B4-BE49-F238E27FC236}">
                <a16:creationId xmlns:a16="http://schemas.microsoft.com/office/drawing/2014/main" xmlns="" id="{100CE51F-165E-446D-A276-9C1829E8E472}"/>
              </a:ext>
            </a:extLst>
          </p:cNvPr>
          <p:cNvPicPr>
            <a:picLocks noChangeAspect="1"/>
          </p:cNvPicPr>
          <p:nvPr/>
        </p:nvPicPr>
        <p:blipFill>
          <a:blip r:embed="rId5">
            <a:duotone>
              <a:prstClr val="black"/>
              <a:schemeClr val="accent4">
                <a:tint val="45000"/>
                <a:satMod val="400000"/>
              </a:schemeClr>
            </a:duotone>
          </a:blip>
          <a:stretch>
            <a:fillRect/>
          </a:stretch>
        </p:blipFill>
        <p:spPr>
          <a:xfrm>
            <a:off x="6001792" y="4398873"/>
            <a:ext cx="3990454" cy="5013133"/>
          </a:xfrm>
          <a:prstGeom prst="rect">
            <a:avLst/>
          </a:prstGeom>
        </p:spPr>
      </p:pic>
    </p:spTree>
    <p:extLst>
      <p:ext uri="{BB962C8B-B14F-4D97-AF65-F5344CB8AC3E}">
        <p14:creationId xmlns:p14="http://schemas.microsoft.com/office/powerpoint/2010/main" val="3201830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BFFFF"/>
        </a:solidFill>
        <a:effectLst/>
      </p:bgPr>
    </p:bg>
    <p:spTree>
      <p:nvGrpSpPr>
        <p:cNvPr id="1" name=""/>
        <p:cNvGrpSpPr/>
        <p:nvPr/>
      </p:nvGrpSpPr>
      <p:grpSpPr>
        <a:xfrm>
          <a:off x="0" y="0"/>
          <a:ext cx="0" cy="0"/>
          <a:chOff x="0" y="0"/>
          <a:chExt cx="0" cy="0"/>
        </a:xfrm>
      </p:grpSpPr>
      <p:sp>
        <p:nvSpPr>
          <p:cNvPr id="2" name="AutoShape 2"/>
          <p:cNvSpPr/>
          <p:nvPr/>
        </p:nvSpPr>
        <p:spPr>
          <a:xfrm>
            <a:off x="13571645" y="0"/>
            <a:ext cx="4768019" cy="10287000"/>
          </a:xfrm>
          <a:prstGeom prst="rect">
            <a:avLst/>
          </a:prstGeom>
          <a:solidFill>
            <a:srgbClr val="8C52FF">
              <a:alpha val="75686"/>
            </a:srgbClr>
          </a:solidFill>
        </p:spPr>
        <p:txBody>
          <a:bodyPr/>
          <a:lstStyle/>
          <a:p>
            <a:endParaRPr lang="es-MX" dirty="0"/>
          </a:p>
        </p:txBody>
      </p:sp>
      <p:sp>
        <p:nvSpPr>
          <p:cNvPr id="3" name="AutoShape 3"/>
          <p:cNvSpPr/>
          <p:nvPr/>
        </p:nvSpPr>
        <p:spPr>
          <a:xfrm>
            <a:off x="8338481" y="0"/>
            <a:ext cx="5061517" cy="10351664"/>
          </a:xfrm>
          <a:prstGeom prst="rect">
            <a:avLst/>
          </a:prstGeom>
          <a:solidFill>
            <a:srgbClr val="FBFFFF">
              <a:alpha val="60000"/>
            </a:srgbClr>
          </a:solidFill>
        </p:spPr>
      </p:sp>
      <p:sp>
        <p:nvSpPr>
          <p:cNvPr id="4" name="AutoShape 4"/>
          <p:cNvSpPr/>
          <p:nvPr/>
        </p:nvSpPr>
        <p:spPr>
          <a:xfrm>
            <a:off x="3460076" y="1"/>
            <a:ext cx="4764538" cy="10287000"/>
          </a:xfrm>
          <a:prstGeom prst="rect">
            <a:avLst/>
          </a:prstGeom>
          <a:solidFill>
            <a:srgbClr val="008037">
              <a:alpha val="89803"/>
            </a:srgbClr>
          </a:solidFill>
        </p:spPr>
      </p:sp>
      <p:sp>
        <p:nvSpPr>
          <p:cNvPr id="5" name="TextBox 5"/>
          <p:cNvSpPr txBox="1"/>
          <p:nvPr/>
        </p:nvSpPr>
        <p:spPr>
          <a:xfrm>
            <a:off x="-2133600" y="4445536"/>
            <a:ext cx="7496561" cy="851067"/>
          </a:xfrm>
          <a:prstGeom prst="rect">
            <a:avLst/>
          </a:prstGeom>
        </p:spPr>
        <p:txBody>
          <a:bodyPr lIns="0" tIns="0" rIns="0" bIns="0" rtlCol="0" anchor="t">
            <a:spAutoFit/>
          </a:bodyPr>
          <a:lstStyle/>
          <a:p>
            <a:pPr algn="ctr">
              <a:lnSpc>
                <a:spcPts val="7290"/>
              </a:lnSpc>
            </a:pPr>
            <a:r>
              <a:rPr lang="en-US" sz="4000" b="1" cap="small" spc="108" dirty="0">
                <a:solidFill>
                  <a:srgbClr val="7030A0"/>
                </a:solidFill>
                <a:effectLst>
                  <a:outerShdw blurRad="38100" dist="38100" dir="2700000" algn="tl">
                    <a:srgbClr val="000000">
                      <a:alpha val="43137"/>
                    </a:srgbClr>
                  </a:outerShdw>
                </a:effectLst>
                <a:latin typeface="Quando Italics"/>
              </a:rPr>
              <a:t>  </a:t>
            </a:r>
            <a:r>
              <a:rPr lang="en-US" sz="3600" b="1" cap="small" spc="108" dirty="0">
                <a:solidFill>
                  <a:srgbClr val="7030A0"/>
                </a:solidFill>
                <a:effectLst>
                  <a:outerShdw blurRad="38100" dist="38100" dir="2700000" algn="tl">
                    <a:srgbClr val="000000">
                      <a:alpha val="43137"/>
                    </a:srgbClr>
                  </a:outerShdw>
                </a:effectLst>
                <a:latin typeface="Quando Italics"/>
              </a:rPr>
              <a:t>¿QUÉ DICE…?</a:t>
            </a:r>
          </a:p>
        </p:txBody>
      </p:sp>
      <p:pic>
        <p:nvPicPr>
          <p:cNvPr id="9"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319908" y="221544"/>
            <a:ext cx="2847120" cy="2156909"/>
          </a:xfrm>
          <a:prstGeom prst="rect">
            <a:avLst/>
          </a:prstGeom>
          <a:ln>
            <a:noFill/>
          </a:ln>
          <a:effectLst>
            <a:outerShdw blurRad="292100" dist="139700" dir="2700000" algn="tl" rotWithShape="0">
              <a:srgbClr val="333333">
                <a:alpha val="65000"/>
              </a:srgbClr>
            </a:outerShdw>
          </a:effectLst>
        </p:spPr>
      </p:pic>
      <p:sp>
        <p:nvSpPr>
          <p:cNvPr id="10" name="CuadroTexto 9">
            <a:extLst>
              <a:ext uri="{FF2B5EF4-FFF2-40B4-BE49-F238E27FC236}">
                <a16:creationId xmlns:a16="http://schemas.microsoft.com/office/drawing/2014/main" xmlns="" id="{15F052D8-97A2-4EA9-8C18-3ADF52377C7C}"/>
              </a:ext>
            </a:extLst>
          </p:cNvPr>
          <p:cNvSpPr txBox="1"/>
          <p:nvPr/>
        </p:nvSpPr>
        <p:spPr>
          <a:xfrm>
            <a:off x="3414276" y="4463372"/>
            <a:ext cx="4822639" cy="369332"/>
          </a:xfrm>
          <a:prstGeom prst="rect">
            <a:avLst/>
          </a:prstGeom>
          <a:noFill/>
        </p:spPr>
        <p:txBody>
          <a:bodyPr wrap="square" rtlCol="0">
            <a:spAutoFit/>
          </a:bodyPr>
          <a:lstStyle/>
          <a:p>
            <a:pPr algn="ctr"/>
            <a:endParaRPr lang="es-MX" dirty="0">
              <a:solidFill>
                <a:srgbClr val="421C5E"/>
              </a:solidFill>
            </a:endParaRPr>
          </a:p>
        </p:txBody>
      </p:sp>
      <p:sp>
        <p:nvSpPr>
          <p:cNvPr id="11" name="CuadroTexto 10">
            <a:extLst>
              <a:ext uri="{FF2B5EF4-FFF2-40B4-BE49-F238E27FC236}">
                <a16:creationId xmlns:a16="http://schemas.microsoft.com/office/drawing/2014/main" xmlns="" id="{8DBC5E34-DBB9-457F-BDC1-5D3CB19BBD23}"/>
              </a:ext>
            </a:extLst>
          </p:cNvPr>
          <p:cNvSpPr txBox="1"/>
          <p:nvPr/>
        </p:nvSpPr>
        <p:spPr>
          <a:xfrm>
            <a:off x="8236915" y="487409"/>
            <a:ext cx="5021288" cy="5232202"/>
          </a:xfrm>
          <a:prstGeom prst="rect">
            <a:avLst/>
          </a:prstGeom>
          <a:noFill/>
        </p:spPr>
        <p:txBody>
          <a:bodyPr wrap="square" rtlCol="0">
            <a:spAutoFit/>
          </a:bodyPr>
          <a:lstStyle/>
          <a:p>
            <a:pPr algn="ctr"/>
            <a:r>
              <a:rPr lang="es-MX" sz="4000" kern="0" dirty="0">
                <a:effectLst>
                  <a:outerShdw blurRad="38100" dist="38100" dir="2700000" algn="tl">
                    <a:srgbClr val="000000">
                      <a:alpha val="43137"/>
                    </a:srgbClr>
                  </a:outerShdw>
                </a:effectLst>
                <a:latin typeface="Calibri" pitchFamily="34" charset="0"/>
              </a:rPr>
              <a:t>“Mostrarse veraz</a:t>
            </a:r>
          </a:p>
          <a:p>
            <a:pPr algn="ctr"/>
            <a:r>
              <a:rPr lang="es-MX" sz="4000" kern="0" dirty="0">
                <a:effectLst>
                  <a:outerShdw blurRad="38100" dist="38100" dir="2700000" algn="tl">
                    <a:srgbClr val="000000">
                      <a:alpha val="43137"/>
                    </a:srgbClr>
                  </a:outerShdw>
                </a:effectLst>
                <a:latin typeface="Calibri" pitchFamily="34" charset="0"/>
              </a:rPr>
              <a:t>en los propios actos y decir verdades en sus palabras, evitando</a:t>
            </a:r>
          </a:p>
          <a:p>
            <a:pPr algn="ctr"/>
            <a:r>
              <a:rPr lang="es-MX" sz="4000" kern="0" dirty="0">
                <a:effectLst>
                  <a:outerShdw blurRad="38100" dist="38100" dir="2700000" algn="tl">
                    <a:srgbClr val="000000">
                      <a:alpha val="43137"/>
                    </a:srgbClr>
                  </a:outerShdw>
                </a:effectLst>
                <a:latin typeface="Calibri" pitchFamily="34" charset="0"/>
              </a:rPr>
              <a:t>la duplicidad, la simulación y la hipocresía.” </a:t>
            </a:r>
          </a:p>
          <a:p>
            <a:pPr algn="ctr"/>
            <a:r>
              <a:rPr lang="es-MX" sz="3200" kern="0" dirty="0">
                <a:effectLst>
                  <a:outerShdw blurRad="38100" dist="38100" dir="2700000" algn="tl">
                    <a:srgbClr val="000000">
                      <a:alpha val="43137"/>
                    </a:srgbClr>
                  </a:outerShdw>
                </a:effectLst>
                <a:latin typeface="Calibri" pitchFamily="34" charset="0"/>
              </a:rPr>
              <a:t>(</a:t>
            </a:r>
            <a:r>
              <a:rPr lang="es-MX" sz="3200" i="1" kern="0" dirty="0">
                <a:effectLst>
                  <a:outerShdw blurRad="38100" dist="38100" dir="2700000" algn="tl">
                    <a:srgbClr val="000000">
                      <a:alpha val="43137"/>
                    </a:srgbClr>
                  </a:outerShdw>
                </a:effectLst>
                <a:latin typeface="Calibri" pitchFamily="34" charset="0"/>
              </a:rPr>
              <a:t>Compendio</a:t>
            </a:r>
            <a:r>
              <a:rPr lang="es-MX" sz="3200" kern="0" dirty="0">
                <a:effectLst>
                  <a:outerShdw blurRad="38100" dist="38100" dir="2700000" algn="tl">
                    <a:srgbClr val="000000">
                      <a:alpha val="43137"/>
                    </a:srgbClr>
                  </a:outerShdw>
                </a:effectLst>
                <a:latin typeface="Calibri" pitchFamily="34" charset="0"/>
              </a:rPr>
              <a:t> n. 2468</a:t>
            </a:r>
            <a:r>
              <a:rPr lang="es-MX" sz="3600" kern="0" dirty="0">
                <a:latin typeface="Calibri" pitchFamily="34" charset="0"/>
              </a:rPr>
              <a:t>) </a:t>
            </a:r>
            <a:r>
              <a:rPr lang="es-MX" sz="3600" kern="0" dirty="0">
                <a:solidFill>
                  <a:srgbClr val="421C5E"/>
                </a:solidFill>
                <a:latin typeface="Calibri" pitchFamily="34" charset="0"/>
              </a:rPr>
              <a:t> </a:t>
            </a:r>
            <a:endParaRPr lang="es-ES" sz="3600" kern="0" dirty="0">
              <a:solidFill>
                <a:srgbClr val="421C5E"/>
              </a:solidFill>
              <a:latin typeface="Calibri" pitchFamily="34" charset="0"/>
            </a:endParaRPr>
          </a:p>
          <a:p>
            <a:pPr algn="ctr"/>
            <a:endParaRPr lang="es-MX" dirty="0"/>
          </a:p>
        </p:txBody>
      </p:sp>
      <p:sp>
        <p:nvSpPr>
          <p:cNvPr id="12" name="Rectángulo 11">
            <a:extLst>
              <a:ext uri="{FF2B5EF4-FFF2-40B4-BE49-F238E27FC236}">
                <a16:creationId xmlns:a16="http://schemas.microsoft.com/office/drawing/2014/main" xmlns="" id="{EB3FE1B8-81E2-4386-AD5D-D1294CB5182F}"/>
              </a:ext>
            </a:extLst>
          </p:cNvPr>
          <p:cNvSpPr/>
          <p:nvPr/>
        </p:nvSpPr>
        <p:spPr>
          <a:xfrm>
            <a:off x="13567957" y="3233083"/>
            <a:ext cx="4768019" cy="6863417"/>
          </a:xfrm>
          <a:prstGeom prst="rect">
            <a:avLst/>
          </a:prstGeom>
        </p:spPr>
        <p:txBody>
          <a:bodyPr wrap="square">
            <a:spAutoFit/>
          </a:bodyPr>
          <a:lstStyle/>
          <a:p>
            <a:pPr algn="ctr"/>
            <a:r>
              <a:rPr lang="es-MX" sz="4000" b="1" dirty="0">
                <a:solidFill>
                  <a:schemeClr val="bg1"/>
                </a:solidFill>
                <a:effectLst>
                  <a:outerShdw blurRad="38100" dist="38100" dir="2700000" algn="tl">
                    <a:srgbClr val="000000">
                      <a:alpha val="43137"/>
                    </a:srgbClr>
                  </a:outerShdw>
                </a:effectLst>
              </a:rPr>
              <a:t>“Todo cristiano auténtico desea que Dios llegue a los demás. Se dice:</a:t>
            </a:r>
          </a:p>
          <a:p>
            <a:pPr algn="ctr"/>
            <a:r>
              <a:rPr lang="es-MX" sz="4000" b="1" dirty="0">
                <a:solidFill>
                  <a:schemeClr val="bg1"/>
                </a:solidFill>
                <a:effectLst>
                  <a:outerShdw blurRad="38100" dist="38100" dir="2700000" algn="tl">
                    <a:srgbClr val="000000">
                      <a:alpha val="43137"/>
                    </a:srgbClr>
                  </a:outerShdw>
                </a:effectLst>
              </a:rPr>
              <a:t>Soy responsable de que las personas de mi entorno tengan</a:t>
            </a:r>
          </a:p>
          <a:p>
            <a:pPr algn="ctr"/>
            <a:r>
              <a:rPr lang="es-MX" sz="4000" b="1" dirty="0">
                <a:solidFill>
                  <a:schemeClr val="bg1"/>
                </a:solidFill>
                <a:effectLst>
                  <a:outerShdw blurRad="38100" dist="38100" dir="2700000" algn="tl">
                    <a:srgbClr val="000000">
                      <a:alpha val="43137"/>
                    </a:srgbClr>
                  </a:outerShdw>
                </a:effectLst>
              </a:rPr>
              <a:t>noticia de Dios y lleguen al conocimiento de la verdad</a:t>
            </a:r>
            <a:r>
              <a:rPr lang="es-MX" sz="2800" b="1" dirty="0">
                <a:solidFill>
                  <a:schemeClr val="bg1"/>
                </a:solidFill>
                <a:effectLst>
                  <a:outerShdw blurRad="38100" dist="38100" dir="2700000" algn="tl">
                    <a:srgbClr val="000000">
                      <a:alpha val="43137"/>
                    </a:srgbClr>
                  </a:outerShdw>
                </a:effectLst>
              </a:rPr>
              <a:t>» (</a:t>
            </a:r>
            <a:r>
              <a:rPr lang="es-MX" sz="2800" b="1" dirty="0" err="1">
                <a:solidFill>
                  <a:schemeClr val="bg1"/>
                </a:solidFill>
                <a:effectLst>
                  <a:outerShdw blurRad="38100" dist="38100" dir="2700000" algn="tl">
                    <a:srgbClr val="000000">
                      <a:alpha val="43137"/>
                    </a:srgbClr>
                  </a:outerShdw>
                </a:effectLst>
              </a:rPr>
              <a:t>cf</a:t>
            </a:r>
            <a:r>
              <a:rPr lang="es-MX" sz="2800" b="1" dirty="0">
                <a:solidFill>
                  <a:schemeClr val="bg1"/>
                </a:solidFill>
                <a:effectLst>
                  <a:outerShdw blurRad="38100" dist="38100" dir="2700000" algn="tl">
                    <a:srgbClr val="000000">
                      <a:alpha val="43137"/>
                    </a:srgbClr>
                  </a:outerShdw>
                </a:effectLst>
              </a:rPr>
              <a:t> </a:t>
            </a:r>
            <a:r>
              <a:rPr lang="es-MX" sz="2800" b="1" i="1" dirty="0" err="1">
                <a:solidFill>
                  <a:schemeClr val="bg1"/>
                </a:solidFill>
                <a:effectLst>
                  <a:outerShdw blurRad="38100" dist="38100" dir="2700000" algn="tl">
                    <a:srgbClr val="000000">
                      <a:alpha val="43137"/>
                    </a:srgbClr>
                  </a:outerShdw>
                </a:effectLst>
              </a:rPr>
              <a:t>Youcat</a:t>
            </a:r>
            <a:r>
              <a:rPr lang="es-MX" sz="2800" b="1" dirty="0">
                <a:solidFill>
                  <a:schemeClr val="bg1"/>
                </a:solidFill>
                <a:effectLst>
                  <a:outerShdw blurRad="38100" dist="38100" dir="2700000" algn="tl">
                    <a:srgbClr val="000000">
                      <a:alpha val="43137"/>
                    </a:srgbClr>
                  </a:outerShdw>
                </a:effectLst>
              </a:rPr>
              <a:t> n. 11)  </a:t>
            </a:r>
          </a:p>
        </p:txBody>
      </p:sp>
      <p:pic>
        <p:nvPicPr>
          <p:cNvPr id="2050" name="Picture 2" descr="La Biblia Católica: Edición letra grande. Tapa dura, marrón, con ...">
            <a:extLst>
              <a:ext uri="{FF2B5EF4-FFF2-40B4-BE49-F238E27FC236}">
                <a16:creationId xmlns:a16="http://schemas.microsoft.com/office/drawing/2014/main" xmlns="" id="{AB9F1DE6-C84F-426C-80D9-8AD5B79E66B4}"/>
              </a:ext>
            </a:extLst>
          </p:cNvPr>
          <p:cNvPicPr>
            <a:picLocks noChangeAspect="1" noChangeArrowheads="1"/>
          </p:cNvPicPr>
          <p:nvPr/>
        </p:nvPicPr>
        <p:blipFill rotWithShape="1">
          <a:blip r:embed="rId4" cstate="email">
            <a:extLst>
              <a:ext uri="{28A0092B-C50C-407E-A947-70E740481C1C}">
                <a14:useLocalDpi xmlns:a14="http://schemas.microsoft.com/office/drawing/2010/main" val="0"/>
              </a:ext>
            </a:extLst>
          </a:blip>
          <a:srcRect/>
          <a:stretch/>
        </p:blipFill>
        <p:spPr bwMode="auto">
          <a:xfrm>
            <a:off x="4213615" y="723579"/>
            <a:ext cx="2757392" cy="400244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pSp>
        <p:nvGrpSpPr>
          <p:cNvPr id="6" name="Grupo 5">
            <a:extLst>
              <a:ext uri="{FF2B5EF4-FFF2-40B4-BE49-F238E27FC236}">
                <a16:creationId xmlns:a16="http://schemas.microsoft.com/office/drawing/2014/main" xmlns="" id="{45A6B9C1-E082-4680-BCFD-1341B8FC1C3C}"/>
              </a:ext>
            </a:extLst>
          </p:cNvPr>
          <p:cNvGrpSpPr/>
          <p:nvPr/>
        </p:nvGrpSpPr>
        <p:grpSpPr>
          <a:xfrm>
            <a:off x="14371576" y="226911"/>
            <a:ext cx="3160780" cy="2812701"/>
            <a:chOff x="14136620" y="273399"/>
            <a:chExt cx="3606110" cy="3124141"/>
          </a:xfrm>
        </p:grpSpPr>
        <p:pic>
          <p:nvPicPr>
            <p:cNvPr id="2054" name="Picture 6" descr="Biblia . . . . . . #biblia #youcat... - Libreria Don Bosco Córdoba ...">
              <a:extLst>
                <a:ext uri="{FF2B5EF4-FFF2-40B4-BE49-F238E27FC236}">
                  <a16:creationId xmlns:a16="http://schemas.microsoft.com/office/drawing/2014/main" xmlns="" id="{30EF72BB-1D77-4EA6-8226-ADE5778CE5A7}"/>
                </a:ext>
              </a:extLst>
            </p:cNvPr>
            <p:cNvPicPr>
              <a:picLocks noChangeAspect="1" noChangeArrowheads="1"/>
            </p:cNvPicPr>
            <p:nvPr/>
          </p:nvPicPr>
          <p:blipFill rotWithShape="1">
            <a:blip r:embed="rId5" cstate="email">
              <a:extLst>
                <a:ext uri="{28A0092B-C50C-407E-A947-70E740481C1C}">
                  <a14:useLocalDpi xmlns:a14="http://schemas.microsoft.com/office/drawing/2010/main" val="0"/>
                </a:ext>
              </a:extLst>
            </a:blip>
            <a:srcRect/>
            <a:stretch/>
          </p:blipFill>
          <p:spPr bwMode="auto">
            <a:xfrm rot="1361714">
              <a:off x="16137143" y="492328"/>
              <a:ext cx="1605587" cy="29052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64" name="Picture 16" descr="The DOCAT, Like Its Predecessor the YOUCAT, Is an Ideal Tool for ...">
              <a:extLst>
                <a:ext uri="{FF2B5EF4-FFF2-40B4-BE49-F238E27FC236}">
                  <a16:creationId xmlns:a16="http://schemas.microsoft.com/office/drawing/2014/main" xmlns="" id="{88F57F29-9553-4D4E-9855-EB99A7D5B2D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136620" y="273399"/>
              <a:ext cx="1790700" cy="300980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pSp>
      <p:grpSp>
        <p:nvGrpSpPr>
          <p:cNvPr id="7" name="Grupo 6">
            <a:extLst>
              <a:ext uri="{FF2B5EF4-FFF2-40B4-BE49-F238E27FC236}">
                <a16:creationId xmlns:a16="http://schemas.microsoft.com/office/drawing/2014/main" xmlns="" id="{A88537F5-1BE2-4811-AEC1-2192C76AA29E}"/>
              </a:ext>
            </a:extLst>
          </p:cNvPr>
          <p:cNvGrpSpPr/>
          <p:nvPr/>
        </p:nvGrpSpPr>
        <p:grpSpPr>
          <a:xfrm>
            <a:off x="9144000" y="6189248"/>
            <a:ext cx="3705936" cy="3795393"/>
            <a:chOff x="9144000" y="6189248"/>
            <a:chExt cx="3705936" cy="3795393"/>
          </a:xfrm>
        </p:grpSpPr>
        <p:pic>
          <p:nvPicPr>
            <p:cNvPr id="2052" name="Picture 4" descr="ÍNDICE - CONTENIDO">
              <a:extLst>
                <a:ext uri="{FF2B5EF4-FFF2-40B4-BE49-F238E27FC236}">
                  <a16:creationId xmlns:a16="http://schemas.microsoft.com/office/drawing/2014/main" xmlns="" id="{A335AA14-EAE8-4BFB-8014-C4196D79BC8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144000" y="6189248"/>
              <a:ext cx="2402880" cy="347901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68" name="Picture 20" descr="Catecismo de la Iglesia Catolica compendió – Beityala">
              <a:extLst>
                <a:ext uri="{FF2B5EF4-FFF2-40B4-BE49-F238E27FC236}">
                  <a16:creationId xmlns:a16="http://schemas.microsoft.com/office/drawing/2014/main" xmlns="" id="{15527619-2751-47D7-A0C7-8C148F69B70A}"/>
                </a:ext>
              </a:extLst>
            </p:cNvPr>
            <p:cNvPicPr>
              <a:picLocks noChangeAspect="1" noChangeArrowheads="1"/>
            </p:cNvPicPr>
            <p:nvPr/>
          </p:nvPicPr>
          <p:blipFill rotWithShape="1">
            <a:blip r:embed="rId8" cstate="email">
              <a:extLst>
                <a:ext uri="{28A0092B-C50C-407E-A947-70E740481C1C}">
                  <a14:useLocalDpi xmlns:a14="http://schemas.microsoft.com/office/drawing/2010/main" val="0"/>
                </a:ext>
              </a:extLst>
            </a:blip>
            <a:srcRect/>
            <a:stretch/>
          </p:blipFill>
          <p:spPr bwMode="auto">
            <a:xfrm rot="1309656">
              <a:off x="11334701" y="7558401"/>
              <a:ext cx="1515235" cy="242624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pSp>
      <p:pic>
        <p:nvPicPr>
          <p:cNvPr id="17" name="Imagen 16">
            <a:extLst>
              <a:ext uri="{FF2B5EF4-FFF2-40B4-BE49-F238E27FC236}">
                <a16:creationId xmlns:a16="http://schemas.microsoft.com/office/drawing/2014/main" xmlns="" id="{10EDAF60-1A06-4436-B440-0EAFC01E8F32}"/>
              </a:ext>
            </a:extLst>
          </p:cNvPr>
          <p:cNvPicPr>
            <a:picLocks noChangeAspect="1"/>
          </p:cNvPicPr>
          <p:nvPr/>
        </p:nvPicPr>
        <p:blipFill rotWithShape="1">
          <a:blip r:embed="rId9" cstate="email">
            <a:extLst>
              <a:ext uri="{28A0092B-C50C-407E-A947-70E740481C1C}">
                <a14:useLocalDpi xmlns:a14="http://schemas.microsoft.com/office/drawing/2010/main" val="0"/>
              </a:ext>
            </a:extLst>
          </a:blip>
          <a:srcRect/>
          <a:stretch/>
        </p:blipFill>
        <p:spPr>
          <a:xfrm>
            <a:off x="319908" y="8297089"/>
            <a:ext cx="2960489" cy="1871771"/>
          </a:xfrm>
          <a:prstGeom prst="rect">
            <a:avLst/>
          </a:prstGeom>
          <a:ln>
            <a:noFill/>
          </a:ln>
        </p:spPr>
      </p:pic>
      <p:sp>
        <p:nvSpPr>
          <p:cNvPr id="18" name="CuadroTexto 17">
            <a:extLst>
              <a:ext uri="{FF2B5EF4-FFF2-40B4-BE49-F238E27FC236}">
                <a16:creationId xmlns:a16="http://schemas.microsoft.com/office/drawing/2014/main" xmlns="" id="{15F052D8-97A2-4EA9-8C18-3ADF52377C7C}"/>
              </a:ext>
            </a:extLst>
          </p:cNvPr>
          <p:cNvSpPr txBox="1"/>
          <p:nvPr/>
        </p:nvSpPr>
        <p:spPr>
          <a:xfrm>
            <a:off x="3808921" y="5296603"/>
            <a:ext cx="3886200" cy="4093428"/>
          </a:xfrm>
          <a:prstGeom prst="rect">
            <a:avLst/>
          </a:prstGeom>
          <a:noFill/>
        </p:spPr>
        <p:txBody>
          <a:bodyPr wrap="square" rtlCol="0">
            <a:spAutoFit/>
          </a:bodyPr>
          <a:lstStyle/>
          <a:p>
            <a:pPr algn="ctr"/>
            <a:r>
              <a:rPr lang="es-MX" sz="4400" b="1" kern="0" dirty="0">
                <a:solidFill>
                  <a:schemeClr val="bg1"/>
                </a:solidFill>
                <a:effectLst>
                  <a:outerShdw blurRad="38100" dist="38100" dir="2700000" algn="tl">
                    <a:srgbClr val="000000">
                      <a:alpha val="43137"/>
                    </a:srgbClr>
                  </a:outerShdw>
                </a:effectLst>
                <a:latin typeface="Calibri" pitchFamily="34" charset="0"/>
              </a:rPr>
              <a:t>¡Ven, siervo bueno y fiel, entra en el gozo de tu Señor!</a:t>
            </a:r>
          </a:p>
          <a:p>
            <a:pPr algn="ctr"/>
            <a:r>
              <a:rPr lang="es-MX" sz="4000" b="1" kern="0" dirty="0">
                <a:solidFill>
                  <a:schemeClr val="bg1"/>
                </a:solidFill>
                <a:effectLst>
                  <a:outerShdw blurRad="38100" dist="38100" dir="2700000" algn="tl">
                    <a:srgbClr val="000000">
                      <a:alpha val="43137"/>
                    </a:srgbClr>
                  </a:outerShdw>
                </a:effectLst>
                <a:latin typeface="Calibri" pitchFamily="34" charset="0"/>
              </a:rPr>
              <a:t>  </a:t>
            </a:r>
            <a:r>
              <a:rPr lang="es-MX" sz="3200" b="1" kern="0" dirty="0">
                <a:solidFill>
                  <a:schemeClr val="bg1"/>
                </a:solidFill>
                <a:effectLst>
                  <a:outerShdw blurRad="38100" dist="38100" dir="2700000" algn="tl">
                    <a:srgbClr val="000000">
                      <a:alpha val="43137"/>
                    </a:srgbClr>
                  </a:outerShdw>
                </a:effectLst>
                <a:latin typeface="Calibri" pitchFamily="34" charset="0"/>
              </a:rPr>
              <a:t>(</a:t>
            </a:r>
            <a:r>
              <a:rPr lang="es-MX" sz="3200" b="1" i="1" kern="0" dirty="0">
                <a:solidFill>
                  <a:schemeClr val="bg1"/>
                </a:solidFill>
                <a:effectLst>
                  <a:outerShdw blurRad="38100" dist="38100" dir="2700000" algn="tl">
                    <a:srgbClr val="000000">
                      <a:alpha val="43137"/>
                    </a:srgbClr>
                  </a:outerShdw>
                </a:effectLst>
                <a:latin typeface="Calibri" pitchFamily="34" charset="0"/>
              </a:rPr>
              <a:t>Hebreos</a:t>
            </a:r>
            <a:r>
              <a:rPr lang="es-MX" sz="3200" b="1" kern="0" dirty="0">
                <a:solidFill>
                  <a:schemeClr val="bg1"/>
                </a:solidFill>
                <a:effectLst>
                  <a:outerShdw blurRad="38100" dist="38100" dir="2700000" algn="tl">
                    <a:srgbClr val="000000">
                      <a:alpha val="43137"/>
                    </a:srgbClr>
                  </a:outerShdw>
                </a:effectLst>
                <a:latin typeface="Calibri" pitchFamily="34" charset="0"/>
              </a:rPr>
              <a:t> 4,13)</a:t>
            </a:r>
            <a:endParaRPr lang="es-MX" sz="3200" b="1" dirty="0">
              <a:solidFill>
                <a:srgbClr val="421C5E"/>
              </a:solidFill>
            </a:endParaRPr>
          </a:p>
        </p:txBody>
      </p:sp>
    </p:spTree>
    <p:extLst>
      <p:ext uri="{BB962C8B-B14F-4D97-AF65-F5344CB8AC3E}">
        <p14:creationId xmlns:p14="http://schemas.microsoft.com/office/powerpoint/2010/main" val="428422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74172" y="5082046"/>
            <a:ext cx="18436343" cy="1270100"/>
          </a:xfrm>
          <a:prstGeom prst="rect">
            <a:avLst/>
          </a:prstGeom>
          <a:solidFill>
            <a:srgbClr val="8C52FF"/>
          </a:solidFill>
        </p:spPr>
        <p:txBody>
          <a:bodyPr/>
          <a:lstStyle/>
          <a:p>
            <a:pPr>
              <a:lnSpc>
                <a:spcPct val="150000"/>
              </a:lnSpc>
            </a:pPr>
            <a:r>
              <a:rPr lang="es-MX" sz="4400" dirty="0">
                <a:solidFill>
                  <a:schemeClr val="bg1"/>
                </a:solidFill>
              </a:rPr>
              <a:t>                                           </a:t>
            </a:r>
            <a:r>
              <a:rPr lang="es-MX" sz="4800" b="1" cap="all" dirty="0">
                <a:solidFill>
                  <a:schemeClr val="bg1"/>
                </a:solidFill>
                <a:effectLst>
                  <a:outerShdw blurRad="38100" dist="38100" dir="2700000" algn="tl">
                    <a:srgbClr val="000000">
                      <a:alpha val="43137"/>
                    </a:srgbClr>
                  </a:outerShdw>
                </a:effectLst>
              </a:rPr>
              <a:t>Para vivir La autenticidad… </a:t>
            </a:r>
          </a:p>
        </p:txBody>
      </p:sp>
      <p:pic>
        <p:nvPicPr>
          <p:cNvPr id="4" name="Picture 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a:xfrm>
            <a:off x="15953876" y="8238864"/>
            <a:ext cx="1971094" cy="1493253"/>
          </a:xfrm>
          <a:prstGeom prst="rect">
            <a:avLst/>
          </a:prstGeom>
          <a:ln>
            <a:noFill/>
          </a:ln>
          <a:effectLst>
            <a:outerShdw blurRad="292100" dist="139700" dir="2700000" algn="tl" rotWithShape="0">
              <a:srgbClr val="333333">
                <a:alpha val="65000"/>
              </a:srgbClr>
            </a:outerShdw>
          </a:effectLst>
        </p:spPr>
      </p:pic>
      <p:sp>
        <p:nvSpPr>
          <p:cNvPr id="9" name="Rectángulo 8">
            <a:extLst>
              <a:ext uri="{FF2B5EF4-FFF2-40B4-BE49-F238E27FC236}">
                <a16:creationId xmlns:a16="http://schemas.microsoft.com/office/drawing/2014/main" xmlns="" id="{8A757AB1-9BC4-4CFA-9F6A-2569B4C7AC72}"/>
              </a:ext>
            </a:extLst>
          </p:cNvPr>
          <p:cNvSpPr/>
          <p:nvPr/>
        </p:nvSpPr>
        <p:spPr>
          <a:xfrm>
            <a:off x="9132276" y="835899"/>
            <a:ext cx="8505935" cy="3748719"/>
          </a:xfrm>
          <a:prstGeom prst="rect">
            <a:avLst/>
          </a:prstGeom>
        </p:spPr>
        <p:txBody>
          <a:bodyPr wrap="square">
            <a:spAutoFit/>
          </a:bodyPr>
          <a:lstStyle/>
          <a:p>
            <a:pPr algn="ctr" defTabSz="457200">
              <a:spcBef>
                <a:spcPct val="20000"/>
              </a:spcBef>
              <a:buClr>
                <a:srgbClr val="002060"/>
              </a:buClr>
              <a:defRPr/>
            </a:pPr>
            <a:r>
              <a:rPr lang="es-MX" sz="4400" dirty="0">
                <a:solidFill>
                  <a:srgbClr val="7030A0"/>
                </a:solidFill>
                <a:effectLst>
                  <a:outerShdw blurRad="38100" dist="38100" dir="2700000" algn="tl">
                    <a:srgbClr val="000000">
                      <a:alpha val="43137"/>
                    </a:srgbClr>
                  </a:outerShdw>
                </a:effectLst>
              </a:rPr>
              <a:t>No te dejes llevar por la opinión que tengan otros de ti, recuerda que</a:t>
            </a:r>
          </a:p>
          <a:p>
            <a:pPr algn="ctr" defTabSz="457200">
              <a:spcBef>
                <a:spcPct val="20000"/>
              </a:spcBef>
              <a:buClr>
                <a:srgbClr val="002060"/>
              </a:buClr>
              <a:defRPr/>
            </a:pPr>
            <a:r>
              <a:rPr lang="es-MX" sz="4400" dirty="0">
                <a:solidFill>
                  <a:srgbClr val="7030A0"/>
                </a:solidFill>
                <a:effectLst>
                  <a:outerShdw blurRad="38100" dist="38100" dir="2700000" algn="tl">
                    <a:srgbClr val="000000">
                      <a:alpha val="43137"/>
                    </a:srgbClr>
                  </a:outerShdw>
                </a:effectLst>
              </a:rPr>
              <a:t>cada uno pensará algo diferente.</a:t>
            </a:r>
          </a:p>
          <a:p>
            <a:pPr algn="ctr" defTabSz="457200">
              <a:spcBef>
                <a:spcPct val="20000"/>
              </a:spcBef>
              <a:buClr>
                <a:srgbClr val="002060"/>
              </a:buClr>
              <a:defRPr/>
            </a:pPr>
            <a:r>
              <a:rPr lang="es-MX" sz="4400" dirty="0">
                <a:solidFill>
                  <a:srgbClr val="7030A0"/>
                </a:solidFill>
                <a:effectLst>
                  <a:outerShdw blurRad="38100" dist="38100" dir="2700000" algn="tl">
                    <a:srgbClr val="000000">
                      <a:alpha val="43137"/>
                    </a:srgbClr>
                  </a:outerShdw>
                </a:effectLst>
              </a:rPr>
              <a:t> Actúa siempre con sinceridad y habla con franqueza. </a:t>
            </a:r>
          </a:p>
        </p:txBody>
      </p:sp>
      <p:sp>
        <p:nvSpPr>
          <p:cNvPr id="10" name="Rectángulo 9">
            <a:extLst>
              <a:ext uri="{FF2B5EF4-FFF2-40B4-BE49-F238E27FC236}">
                <a16:creationId xmlns:a16="http://schemas.microsoft.com/office/drawing/2014/main" xmlns="" id="{E3F15D68-E615-46D7-A3E1-626CFCD4C894}"/>
              </a:ext>
            </a:extLst>
          </p:cNvPr>
          <p:cNvSpPr/>
          <p:nvPr/>
        </p:nvSpPr>
        <p:spPr>
          <a:xfrm>
            <a:off x="1356954" y="6660507"/>
            <a:ext cx="15582469" cy="3071610"/>
          </a:xfrm>
          <a:prstGeom prst="rect">
            <a:avLst/>
          </a:prstGeom>
        </p:spPr>
        <p:txBody>
          <a:bodyPr wrap="square">
            <a:spAutoFit/>
          </a:bodyPr>
          <a:lstStyle/>
          <a:p>
            <a:pPr algn="ctr" defTabSz="457200">
              <a:spcBef>
                <a:spcPct val="20000"/>
              </a:spcBef>
              <a:buClr>
                <a:srgbClr val="00B050"/>
              </a:buClr>
              <a:defRPr/>
            </a:pPr>
            <a:r>
              <a:rPr lang="es-MX" sz="4400" dirty="0">
                <a:solidFill>
                  <a:srgbClr val="7030A0"/>
                </a:solidFill>
                <a:effectLst>
                  <a:outerShdw blurRad="38100" dist="38100" dir="2700000" algn="tl">
                    <a:srgbClr val="000000">
                      <a:alpha val="43137"/>
                    </a:srgbClr>
                  </a:outerShdw>
                </a:effectLst>
              </a:rPr>
              <a:t>Ofrece siempre una opinión honesta independiente de lo que los demás piensen o digan. </a:t>
            </a:r>
          </a:p>
          <a:p>
            <a:pPr algn="ctr" defTabSz="457200">
              <a:spcBef>
                <a:spcPct val="20000"/>
              </a:spcBef>
              <a:buClr>
                <a:srgbClr val="00B050"/>
              </a:buClr>
              <a:defRPr/>
            </a:pPr>
            <a:r>
              <a:rPr lang="es-MX" sz="4400" dirty="0">
                <a:solidFill>
                  <a:srgbClr val="7030A0"/>
                </a:solidFill>
                <a:effectLst>
                  <a:outerShdw blurRad="38100" dist="38100" dir="2700000" algn="tl">
                    <a:srgbClr val="000000">
                      <a:alpha val="43137"/>
                    </a:srgbClr>
                  </a:outerShdw>
                </a:effectLst>
              </a:rPr>
              <a:t>Comprende y perdona a los demás y a ti mismo, </a:t>
            </a:r>
          </a:p>
          <a:p>
            <a:pPr algn="ctr" defTabSz="457200">
              <a:spcBef>
                <a:spcPct val="20000"/>
              </a:spcBef>
              <a:buClr>
                <a:srgbClr val="00B050"/>
              </a:buClr>
              <a:defRPr/>
            </a:pPr>
            <a:r>
              <a:rPr lang="es-MX" sz="4400" dirty="0">
                <a:solidFill>
                  <a:srgbClr val="7030A0"/>
                </a:solidFill>
                <a:effectLst>
                  <a:outerShdw blurRad="38100" dist="38100" dir="2700000" algn="tl">
                    <a:srgbClr val="000000">
                      <a:alpha val="43137"/>
                    </a:srgbClr>
                  </a:outerShdw>
                </a:effectLst>
              </a:rPr>
              <a:t>porque la carga de la culpa no permite avanzar. </a:t>
            </a:r>
            <a:endParaRPr lang="es-ES" altLang="es-MX" sz="4400" dirty="0">
              <a:solidFill>
                <a:srgbClr val="7030A0"/>
              </a:solidFill>
              <a:effectLst>
                <a:outerShdw blurRad="38100" dist="38100" dir="2700000" algn="tl">
                  <a:srgbClr val="000000">
                    <a:alpha val="43137"/>
                  </a:srgbClr>
                </a:outerShdw>
              </a:effectLst>
              <a:latin typeface="Calibri" panose="020F0502020204030204" pitchFamily="34" charset="0"/>
            </a:endParaRPr>
          </a:p>
        </p:txBody>
      </p:sp>
      <p:pic>
        <p:nvPicPr>
          <p:cNvPr id="3" name="Imagen 2"/>
          <p:cNvPicPr>
            <a:picLocks noChangeAspect="1"/>
          </p:cNvPicPr>
          <p:nvPr/>
        </p:nvPicPr>
        <p:blipFill>
          <a:blip r:embed="rId4"/>
          <a:stretch>
            <a:fillRect/>
          </a:stretch>
        </p:blipFill>
        <p:spPr>
          <a:xfrm>
            <a:off x="1676400" y="396504"/>
            <a:ext cx="6605464" cy="4320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74172" y="5082046"/>
            <a:ext cx="18436343" cy="1270100"/>
          </a:xfrm>
          <a:prstGeom prst="rect">
            <a:avLst/>
          </a:prstGeom>
          <a:solidFill>
            <a:srgbClr val="7030A0"/>
          </a:solidFill>
        </p:spPr>
        <p:txBody>
          <a:bodyPr/>
          <a:lstStyle/>
          <a:p>
            <a:pPr>
              <a:lnSpc>
                <a:spcPct val="150000"/>
              </a:lnSpc>
            </a:pPr>
            <a:r>
              <a:rPr lang="es-MX" sz="4400" dirty="0">
                <a:solidFill>
                  <a:schemeClr val="bg1"/>
                </a:solidFill>
              </a:rPr>
              <a:t>                                          </a:t>
            </a:r>
            <a:r>
              <a:rPr lang="es-MX" sz="4800" b="1" cap="all" dirty="0">
                <a:solidFill>
                  <a:schemeClr val="bg1"/>
                </a:solidFill>
                <a:effectLst>
                  <a:outerShdw blurRad="38100" dist="38100" dir="2700000" algn="tl">
                    <a:srgbClr val="000000">
                      <a:alpha val="43137"/>
                    </a:srgbClr>
                  </a:outerShdw>
                </a:effectLst>
              </a:rPr>
              <a:t>Para vivir La autenticidad </a:t>
            </a:r>
          </a:p>
        </p:txBody>
      </p:sp>
      <p:pic>
        <p:nvPicPr>
          <p:cNvPr id="4" name="Picture 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a:xfrm>
            <a:off x="16596726" y="5082046"/>
            <a:ext cx="1663200" cy="1260000"/>
          </a:xfrm>
          <a:prstGeom prst="rect">
            <a:avLst/>
          </a:prstGeom>
          <a:ln>
            <a:noFill/>
          </a:ln>
          <a:effectLst>
            <a:outerShdw blurRad="292100" dist="139700" dir="2700000" algn="tl" rotWithShape="0">
              <a:srgbClr val="333333">
                <a:alpha val="65000"/>
              </a:srgbClr>
            </a:outerShdw>
          </a:effectLst>
        </p:spPr>
      </p:pic>
      <p:sp>
        <p:nvSpPr>
          <p:cNvPr id="5" name="TextBox 5"/>
          <p:cNvSpPr txBox="1"/>
          <p:nvPr/>
        </p:nvSpPr>
        <p:spPr>
          <a:xfrm>
            <a:off x="2070363" y="40659"/>
            <a:ext cx="2058263" cy="1735455"/>
          </a:xfrm>
          <a:prstGeom prst="rect">
            <a:avLst/>
          </a:prstGeom>
        </p:spPr>
        <p:txBody>
          <a:bodyPr lIns="0" tIns="0" rIns="0" bIns="0" rtlCol="0" anchor="t">
            <a:spAutoFit/>
          </a:bodyPr>
          <a:lstStyle/>
          <a:p>
            <a:pPr algn="ctr">
              <a:lnSpc>
                <a:spcPts val="14040"/>
              </a:lnSpc>
            </a:pPr>
            <a:r>
              <a:rPr lang="en-US" sz="10400" spc="208" dirty="0">
                <a:solidFill>
                  <a:srgbClr val="7030A0"/>
                </a:solidFill>
                <a:latin typeface="Quando Italics"/>
              </a:rPr>
              <a:t>01</a:t>
            </a:r>
          </a:p>
        </p:txBody>
      </p:sp>
      <p:sp>
        <p:nvSpPr>
          <p:cNvPr id="6" name="TextBox 6"/>
          <p:cNvSpPr txBox="1"/>
          <p:nvPr/>
        </p:nvSpPr>
        <p:spPr>
          <a:xfrm>
            <a:off x="13273087" y="77507"/>
            <a:ext cx="2058263" cy="1698607"/>
          </a:xfrm>
          <a:prstGeom prst="rect">
            <a:avLst/>
          </a:prstGeom>
        </p:spPr>
        <p:txBody>
          <a:bodyPr lIns="0" tIns="0" rIns="0" bIns="0" rtlCol="0" anchor="t">
            <a:spAutoFit/>
          </a:bodyPr>
          <a:lstStyle/>
          <a:p>
            <a:pPr algn="ctr">
              <a:lnSpc>
                <a:spcPts val="14040"/>
              </a:lnSpc>
            </a:pPr>
            <a:r>
              <a:rPr lang="en-US" sz="10400" spc="208" dirty="0">
                <a:solidFill>
                  <a:srgbClr val="7030A0"/>
                </a:solidFill>
                <a:latin typeface="Quando Italics"/>
              </a:rPr>
              <a:t>02</a:t>
            </a:r>
          </a:p>
        </p:txBody>
      </p:sp>
      <p:sp>
        <p:nvSpPr>
          <p:cNvPr id="9" name="Rectángulo 8">
            <a:extLst>
              <a:ext uri="{FF2B5EF4-FFF2-40B4-BE49-F238E27FC236}">
                <a16:creationId xmlns:a16="http://schemas.microsoft.com/office/drawing/2014/main" xmlns="" id="{8A757AB1-9BC4-4CFA-9F6A-2569B4C7AC72}"/>
              </a:ext>
            </a:extLst>
          </p:cNvPr>
          <p:cNvSpPr/>
          <p:nvPr/>
        </p:nvSpPr>
        <p:spPr>
          <a:xfrm>
            <a:off x="636548" y="1801632"/>
            <a:ext cx="5029200" cy="2123658"/>
          </a:xfrm>
          <a:prstGeom prst="rect">
            <a:avLst/>
          </a:prstGeom>
        </p:spPr>
        <p:txBody>
          <a:bodyPr wrap="square">
            <a:spAutoFit/>
          </a:bodyPr>
          <a:lstStyle/>
          <a:p>
            <a:pPr algn="ctr" defTabSz="457200">
              <a:spcBef>
                <a:spcPct val="20000"/>
              </a:spcBef>
              <a:buClr>
                <a:srgbClr val="002060"/>
              </a:buClr>
              <a:defRPr/>
            </a:pPr>
            <a:r>
              <a:rPr lang="es-MX" sz="4400" dirty="0">
                <a:effectLst>
                  <a:outerShdw blurRad="38100" dist="38100" dir="2700000" algn="tl">
                    <a:srgbClr val="000000">
                      <a:alpha val="43137"/>
                    </a:srgbClr>
                  </a:outerShdw>
                </a:effectLst>
              </a:rPr>
              <a:t>Se el mismo siempre, independientemente de las circunstancias.</a:t>
            </a:r>
          </a:p>
        </p:txBody>
      </p:sp>
      <p:sp>
        <p:nvSpPr>
          <p:cNvPr id="8" name="Rectángulo 7">
            <a:extLst>
              <a:ext uri="{FF2B5EF4-FFF2-40B4-BE49-F238E27FC236}">
                <a16:creationId xmlns:a16="http://schemas.microsoft.com/office/drawing/2014/main" xmlns="" id="{8A757AB1-9BC4-4CFA-9F6A-2569B4C7AC72}"/>
              </a:ext>
            </a:extLst>
          </p:cNvPr>
          <p:cNvSpPr/>
          <p:nvPr/>
        </p:nvSpPr>
        <p:spPr>
          <a:xfrm>
            <a:off x="11783417" y="1872054"/>
            <a:ext cx="5857149" cy="2394502"/>
          </a:xfrm>
          <a:prstGeom prst="rect">
            <a:avLst/>
          </a:prstGeom>
        </p:spPr>
        <p:txBody>
          <a:bodyPr wrap="square">
            <a:spAutoFit/>
          </a:bodyPr>
          <a:lstStyle/>
          <a:p>
            <a:pPr algn="ctr" defTabSz="457200">
              <a:spcBef>
                <a:spcPct val="20000"/>
              </a:spcBef>
              <a:buClr>
                <a:srgbClr val="002060"/>
              </a:buClr>
              <a:defRPr/>
            </a:pPr>
            <a:r>
              <a:rPr lang="es-MX" sz="4400" dirty="0">
                <a:effectLst>
                  <a:outerShdw blurRad="38100" dist="38100" dir="2700000" algn="tl">
                    <a:srgbClr val="000000">
                      <a:alpha val="43137"/>
                    </a:srgbClr>
                  </a:outerShdw>
                </a:effectLst>
              </a:rPr>
              <a:t>Evita la duplicidad, </a:t>
            </a:r>
          </a:p>
          <a:p>
            <a:pPr algn="ctr" defTabSz="457200">
              <a:spcBef>
                <a:spcPct val="20000"/>
              </a:spcBef>
              <a:buClr>
                <a:srgbClr val="002060"/>
              </a:buClr>
              <a:defRPr/>
            </a:pPr>
            <a:r>
              <a:rPr lang="es-MX" sz="4400" dirty="0">
                <a:effectLst>
                  <a:outerShdw blurRad="38100" dist="38100" dir="2700000" algn="tl">
                    <a:srgbClr val="000000">
                      <a:alpha val="43137"/>
                    </a:srgbClr>
                  </a:outerShdw>
                </a:effectLst>
              </a:rPr>
              <a:t>la simulación, </a:t>
            </a:r>
          </a:p>
          <a:p>
            <a:pPr algn="ctr" defTabSz="457200">
              <a:spcBef>
                <a:spcPct val="20000"/>
              </a:spcBef>
              <a:buClr>
                <a:srgbClr val="002060"/>
              </a:buClr>
              <a:defRPr/>
            </a:pPr>
            <a:r>
              <a:rPr lang="es-MX" sz="4400" dirty="0">
                <a:effectLst>
                  <a:outerShdw blurRad="38100" dist="38100" dir="2700000" algn="tl">
                    <a:srgbClr val="000000">
                      <a:alpha val="43137"/>
                    </a:srgbClr>
                  </a:outerShdw>
                </a:effectLst>
              </a:rPr>
              <a:t>el dolo y la hipocresía.</a:t>
            </a:r>
          </a:p>
        </p:txBody>
      </p:sp>
      <p:sp>
        <p:nvSpPr>
          <p:cNvPr id="11" name="TextBox 5"/>
          <p:cNvSpPr txBox="1"/>
          <p:nvPr/>
        </p:nvSpPr>
        <p:spPr>
          <a:xfrm>
            <a:off x="2122016" y="6333740"/>
            <a:ext cx="2058263" cy="1698607"/>
          </a:xfrm>
          <a:prstGeom prst="rect">
            <a:avLst/>
          </a:prstGeom>
        </p:spPr>
        <p:txBody>
          <a:bodyPr lIns="0" tIns="0" rIns="0" bIns="0" rtlCol="0" anchor="t">
            <a:spAutoFit/>
          </a:bodyPr>
          <a:lstStyle/>
          <a:p>
            <a:pPr algn="ctr">
              <a:lnSpc>
                <a:spcPts val="14040"/>
              </a:lnSpc>
            </a:pPr>
            <a:r>
              <a:rPr lang="en-US" sz="10400" spc="208" dirty="0">
                <a:solidFill>
                  <a:srgbClr val="7030A0"/>
                </a:solidFill>
                <a:latin typeface="Quando Italics"/>
              </a:rPr>
              <a:t>03</a:t>
            </a:r>
          </a:p>
        </p:txBody>
      </p:sp>
      <p:sp>
        <p:nvSpPr>
          <p:cNvPr id="13" name="Rectángulo 12">
            <a:extLst>
              <a:ext uri="{FF2B5EF4-FFF2-40B4-BE49-F238E27FC236}">
                <a16:creationId xmlns:a16="http://schemas.microsoft.com/office/drawing/2014/main" xmlns="" id="{8A757AB1-9BC4-4CFA-9F6A-2569B4C7AC72}"/>
              </a:ext>
            </a:extLst>
          </p:cNvPr>
          <p:cNvSpPr/>
          <p:nvPr/>
        </p:nvSpPr>
        <p:spPr>
          <a:xfrm>
            <a:off x="-24707" y="7828411"/>
            <a:ext cx="6248401" cy="2936188"/>
          </a:xfrm>
          <a:prstGeom prst="rect">
            <a:avLst/>
          </a:prstGeom>
        </p:spPr>
        <p:txBody>
          <a:bodyPr wrap="square">
            <a:spAutoFit/>
          </a:bodyPr>
          <a:lstStyle/>
          <a:p>
            <a:pPr algn="ctr" defTabSz="457200">
              <a:spcBef>
                <a:spcPct val="20000"/>
              </a:spcBef>
              <a:buClr>
                <a:srgbClr val="002060"/>
              </a:buClr>
              <a:defRPr/>
            </a:pPr>
            <a:r>
              <a:rPr lang="es-MX" sz="4400" dirty="0">
                <a:effectLst>
                  <a:outerShdw blurRad="38100" dist="38100" dir="2700000" algn="tl">
                    <a:srgbClr val="000000">
                      <a:alpha val="43137"/>
                    </a:srgbClr>
                  </a:outerShdw>
                </a:effectLst>
              </a:rPr>
              <a:t>Comprende y respeta los derechos y opiniones de los demás.</a:t>
            </a:r>
          </a:p>
          <a:p>
            <a:pPr algn="ctr" defTabSz="457200">
              <a:spcBef>
                <a:spcPct val="20000"/>
              </a:spcBef>
              <a:buClr>
                <a:srgbClr val="002060"/>
              </a:buClr>
              <a:defRPr/>
            </a:pPr>
            <a:r>
              <a:rPr lang="es-MX" sz="4400" dirty="0">
                <a:effectLst>
                  <a:outerShdw blurRad="38100" dist="38100" dir="2700000" algn="tl">
                    <a:srgbClr val="000000">
                      <a:alpha val="43137"/>
                    </a:srgbClr>
                  </a:outerShdw>
                </a:effectLst>
              </a:rPr>
              <a:t>.</a:t>
            </a:r>
          </a:p>
        </p:txBody>
      </p:sp>
      <p:sp>
        <p:nvSpPr>
          <p:cNvPr id="14" name="Rectángulo 13">
            <a:extLst>
              <a:ext uri="{FF2B5EF4-FFF2-40B4-BE49-F238E27FC236}">
                <a16:creationId xmlns:a16="http://schemas.microsoft.com/office/drawing/2014/main" xmlns="" id="{8A757AB1-9BC4-4CFA-9F6A-2569B4C7AC72}"/>
              </a:ext>
            </a:extLst>
          </p:cNvPr>
          <p:cNvSpPr/>
          <p:nvPr/>
        </p:nvSpPr>
        <p:spPr>
          <a:xfrm>
            <a:off x="6448130" y="6829082"/>
            <a:ext cx="5219269" cy="2259080"/>
          </a:xfrm>
          <a:prstGeom prst="rect">
            <a:avLst/>
          </a:prstGeom>
        </p:spPr>
        <p:txBody>
          <a:bodyPr wrap="square">
            <a:spAutoFit/>
          </a:bodyPr>
          <a:lstStyle/>
          <a:p>
            <a:pPr algn="ctr" defTabSz="457200">
              <a:spcBef>
                <a:spcPct val="20000"/>
              </a:spcBef>
              <a:buClr>
                <a:srgbClr val="002060"/>
              </a:buClr>
              <a:defRPr/>
            </a:pPr>
            <a:r>
              <a:rPr lang="es-MX" sz="4400" dirty="0">
                <a:effectLst>
                  <a:outerShdw blurRad="38100" dist="38100" dir="2700000" algn="tl">
                    <a:srgbClr val="000000">
                      <a:alpha val="43137"/>
                    </a:srgbClr>
                  </a:outerShdw>
                </a:effectLst>
              </a:rPr>
              <a:t>Se fiel a las promesas que haces.</a:t>
            </a:r>
          </a:p>
          <a:p>
            <a:pPr algn="ctr" defTabSz="457200">
              <a:spcBef>
                <a:spcPct val="20000"/>
              </a:spcBef>
              <a:buClr>
                <a:srgbClr val="002060"/>
              </a:buClr>
              <a:defRPr/>
            </a:pPr>
            <a:endParaRPr lang="es-MX" sz="4400" dirty="0">
              <a:effectLst>
                <a:outerShdw blurRad="38100" dist="38100" dir="2700000" algn="tl">
                  <a:srgbClr val="000000">
                    <a:alpha val="43137"/>
                  </a:srgbClr>
                </a:outerShdw>
              </a:effectLst>
            </a:endParaRPr>
          </a:p>
        </p:txBody>
      </p:sp>
      <p:sp>
        <p:nvSpPr>
          <p:cNvPr id="15" name="Rectángulo 14">
            <a:extLst>
              <a:ext uri="{FF2B5EF4-FFF2-40B4-BE49-F238E27FC236}">
                <a16:creationId xmlns:a16="http://schemas.microsoft.com/office/drawing/2014/main" xmlns="" id="{8A757AB1-9BC4-4CFA-9F6A-2569B4C7AC72}"/>
              </a:ext>
            </a:extLst>
          </p:cNvPr>
          <p:cNvSpPr/>
          <p:nvPr/>
        </p:nvSpPr>
        <p:spPr>
          <a:xfrm>
            <a:off x="12192000" y="8373945"/>
            <a:ext cx="5627491" cy="1446550"/>
          </a:xfrm>
          <a:prstGeom prst="rect">
            <a:avLst/>
          </a:prstGeom>
        </p:spPr>
        <p:txBody>
          <a:bodyPr wrap="square">
            <a:spAutoFit/>
          </a:bodyPr>
          <a:lstStyle/>
          <a:p>
            <a:pPr algn="ctr" defTabSz="457200">
              <a:spcBef>
                <a:spcPct val="20000"/>
              </a:spcBef>
              <a:buClr>
                <a:srgbClr val="002060"/>
              </a:buClr>
              <a:defRPr/>
            </a:pPr>
            <a:r>
              <a:rPr lang="es-MX" sz="4400" dirty="0">
                <a:effectLst>
                  <a:outerShdw blurRad="38100" dist="38100" dir="2700000" algn="tl">
                    <a:srgbClr val="000000">
                      <a:alpha val="43137"/>
                    </a:srgbClr>
                  </a:outerShdw>
                </a:effectLst>
              </a:rPr>
              <a:t>No tengas miedo a que «me vean como soy».</a:t>
            </a:r>
          </a:p>
        </p:txBody>
      </p:sp>
      <p:pic>
        <p:nvPicPr>
          <p:cNvPr id="2050" name="Picture 2">
            <a:extLst>
              <a:ext uri="{FF2B5EF4-FFF2-40B4-BE49-F238E27FC236}">
                <a16:creationId xmlns:a16="http://schemas.microsoft.com/office/drawing/2014/main" xmlns="" id="{AF9713F6-66D9-4E87-A05E-3AF28630F12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7705" y="241461"/>
            <a:ext cx="3780121" cy="4744704"/>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a:extLst>
              <a:ext uri="{FF2B5EF4-FFF2-40B4-BE49-F238E27FC236}">
                <a16:creationId xmlns:a16="http://schemas.microsoft.com/office/drawing/2014/main" xmlns="" id="{9D79A006-66E7-466F-B328-FD6D86932E60}"/>
              </a:ext>
            </a:extLst>
          </p:cNvPr>
          <p:cNvSpPr/>
          <p:nvPr/>
        </p:nvSpPr>
        <p:spPr>
          <a:xfrm>
            <a:off x="8077200" y="8363577"/>
            <a:ext cx="1485150" cy="1763881"/>
          </a:xfrm>
          <a:prstGeom prst="rect">
            <a:avLst/>
          </a:prstGeom>
        </p:spPr>
        <p:txBody>
          <a:bodyPr wrap="none">
            <a:spAutoFit/>
          </a:bodyPr>
          <a:lstStyle/>
          <a:p>
            <a:pPr algn="ctr">
              <a:lnSpc>
                <a:spcPts val="14040"/>
              </a:lnSpc>
            </a:pPr>
            <a:r>
              <a:rPr lang="en-US" sz="9600" spc="208" dirty="0">
                <a:solidFill>
                  <a:srgbClr val="7030A0"/>
                </a:solidFill>
                <a:latin typeface="Quando Italics"/>
              </a:rPr>
              <a:t>04</a:t>
            </a:r>
          </a:p>
        </p:txBody>
      </p:sp>
      <p:sp>
        <p:nvSpPr>
          <p:cNvPr id="7" name="Rectángulo 6">
            <a:extLst>
              <a:ext uri="{FF2B5EF4-FFF2-40B4-BE49-F238E27FC236}">
                <a16:creationId xmlns:a16="http://schemas.microsoft.com/office/drawing/2014/main" xmlns="" id="{3829D854-A547-4C8C-BB6B-3AB9D757E2F1}"/>
              </a:ext>
            </a:extLst>
          </p:cNvPr>
          <p:cNvSpPr/>
          <p:nvPr/>
        </p:nvSpPr>
        <p:spPr>
          <a:xfrm>
            <a:off x="14263170" y="6355830"/>
            <a:ext cx="1485150" cy="1763881"/>
          </a:xfrm>
          <a:prstGeom prst="rect">
            <a:avLst/>
          </a:prstGeom>
        </p:spPr>
        <p:txBody>
          <a:bodyPr wrap="none">
            <a:spAutoFit/>
          </a:bodyPr>
          <a:lstStyle/>
          <a:p>
            <a:pPr algn="ctr">
              <a:lnSpc>
                <a:spcPts val="14040"/>
              </a:lnSpc>
            </a:pPr>
            <a:r>
              <a:rPr lang="en-US" sz="9600" spc="208" dirty="0">
                <a:solidFill>
                  <a:srgbClr val="7030A0"/>
                </a:solidFill>
                <a:latin typeface="Quando Italics"/>
              </a:rPr>
              <a:t>05</a:t>
            </a:r>
          </a:p>
        </p:txBody>
      </p:sp>
    </p:spTree>
    <p:extLst>
      <p:ext uri="{BB962C8B-B14F-4D97-AF65-F5344CB8AC3E}">
        <p14:creationId xmlns:p14="http://schemas.microsoft.com/office/powerpoint/2010/main" val="230095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8C52FF"/>
        </a:solidFill>
        <a:effectLst/>
      </p:bgPr>
    </p:bg>
    <p:spTree>
      <p:nvGrpSpPr>
        <p:cNvPr id="1" name=""/>
        <p:cNvGrpSpPr/>
        <p:nvPr/>
      </p:nvGrpSpPr>
      <p:grpSpPr>
        <a:xfrm>
          <a:off x="0" y="0"/>
          <a:ext cx="0" cy="0"/>
          <a:chOff x="0" y="0"/>
          <a:chExt cx="0" cy="0"/>
        </a:xfrm>
      </p:grpSpPr>
      <p:sp>
        <p:nvSpPr>
          <p:cNvPr id="2" name="AutoShape 2"/>
          <p:cNvSpPr/>
          <p:nvPr/>
        </p:nvSpPr>
        <p:spPr>
          <a:xfrm>
            <a:off x="-220040" y="-159617"/>
            <a:ext cx="2531741" cy="10446617"/>
          </a:xfrm>
          <a:prstGeom prst="rect">
            <a:avLst/>
          </a:prstGeom>
          <a:solidFill>
            <a:srgbClr val="FBFFFF"/>
          </a:solidFill>
        </p:spPr>
      </p:sp>
      <p:sp>
        <p:nvSpPr>
          <p:cNvPr id="3" name="AutoShape 3"/>
          <p:cNvSpPr/>
          <p:nvPr/>
        </p:nvSpPr>
        <p:spPr>
          <a:xfrm>
            <a:off x="1852598" y="-159617"/>
            <a:ext cx="1428869" cy="10686798"/>
          </a:xfrm>
          <a:prstGeom prst="rect">
            <a:avLst/>
          </a:prstGeom>
          <a:solidFill>
            <a:srgbClr val="FBFFFF">
              <a:alpha val="21960"/>
            </a:srgbClr>
          </a:solidFill>
        </p:spPr>
      </p:sp>
      <p:grpSp>
        <p:nvGrpSpPr>
          <p:cNvPr id="4" name="Group 4"/>
          <p:cNvGrpSpPr/>
          <p:nvPr/>
        </p:nvGrpSpPr>
        <p:grpSpPr>
          <a:xfrm>
            <a:off x="14060227" y="7202879"/>
            <a:ext cx="2553614" cy="2553614"/>
            <a:chOff x="0" y="0"/>
            <a:chExt cx="6350000" cy="6350000"/>
          </a:xfrm>
        </p:grpSpPr>
        <p:sp>
          <p:nvSpPr>
            <p:cNvPr id="5" name="Freeform 5"/>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FBFFFF"/>
            </a:solidFill>
          </p:spPr>
        </p:sp>
      </p:grpSp>
      <p:grpSp>
        <p:nvGrpSpPr>
          <p:cNvPr id="6" name="Group 6"/>
          <p:cNvGrpSpPr/>
          <p:nvPr/>
        </p:nvGrpSpPr>
        <p:grpSpPr>
          <a:xfrm>
            <a:off x="3686874" y="4265537"/>
            <a:ext cx="2553614" cy="2553614"/>
            <a:chOff x="0" y="0"/>
            <a:chExt cx="6350000" cy="6350000"/>
          </a:xfrm>
        </p:grpSpPr>
        <p:sp>
          <p:nvSpPr>
            <p:cNvPr id="7" name="Freeform 7"/>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FBFFFF"/>
            </a:solidFill>
          </p:spPr>
        </p:sp>
      </p:grpSp>
      <p:grpSp>
        <p:nvGrpSpPr>
          <p:cNvPr id="8" name="Group 8"/>
          <p:cNvGrpSpPr/>
          <p:nvPr/>
        </p:nvGrpSpPr>
        <p:grpSpPr>
          <a:xfrm>
            <a:off x="14399737" y="1481770"/>
            <a:ext cx="2553614" cy="2553614"/>
            <a:chOff x="0" y="0"/>
            <a:chExt cx="6350000" cy="6350000"/>
          </a:xfrm>
        </p:grpSpPr>
        <p:sp>
          <p:nvSpPr>
            <p:cNvPr id="9" name="Freeform 9"/>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FBFFFF"/>
            </a:solidFill>
          </p:spPr>
        </p:sp>
      </p:grpSp>
      <p:pic>
        <p:nvPicPr>
          <p:cNvPr id="13" name="Picture 13"/>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a:xfrm>
            <a:off x="-88058" y="253260"/>
            <a:ext cx="2051351" cy="1554054"/>
          </a:xfrm>
          <a:prstGeom prst="rect">
            <a:avLst/>
          </a:prstGeom>
          <a:ln>
            <a:noFill/>
          </a:ln>
          <a:effectLst>
            <a:outerShdw blurRad="292100" dist="139700" dir="2700000" algn="tl" rotWithShape="0">
              <a:srgbClr val="333333">
                <a:alpha val="65000"/>
              </a:srgbClr>
            </a:outerShdw>
          </a:effectLst>
        </p:spPr>
      </p:pic>
      <p:sp>
        <p:nvSpPr>
          <p:cNvPr id="14" name="TextBox 5">
            <a:extLst>
              <a:ext uri="{FF2B5EF4-FFF2-40B4-BE49-F238E27FC236}">
                <a16:creationId xmlns:a16="http://schemas.microsoft.com/office/drawing/2014/main" xmlns="" id="{A817F1C1-469F-42A5-A297-4E4ECB010D77}"/>
              </a:ext>
            </a:extLst>
          </p:cNvPr>
          <p:cNvSpPr txBox="1"/>
          <p:nvPr/>
        </p:nvSpPr>
        <p:spPr>
          <a:xfrm>
            <a:off x="-2748825" y="3817576"/>
            <a:ext cx="7496561" cy="1773691"/>
          </a:xfrm>
          <a:prstGeom prst="rect">
            <a:avLst/>
          </a:prstGeom>
        </p:spPr>
        <p:txBody>
          <a:bodyPr lIns="0" tIns="0" rIns="0" bIns="0" rtlCol="0" anchor="t">
            <a:spAutoFit/>
          </a:bodyPr>
          <a:lstStyle/>
          <a:p>
            <a:pPr algn="ctr">
              <a:lnSpc>
                <a:spcPts val="7290"/>
              </a:lnSpc>
            </a:pPr>
            <a:r>
              <a:rPr lang="en-US" sz="4000" b="1" cap="all" spc="108" dirty="0">
                <a:solidFill>
                  <a:srgbClr val="7030A0"/>
                </a:solidFill>
                <a:effectLst>
                  <a:outerShdw blurRad="38100" dist="38100" dir="2700000" algn="tl">
                    <a:srgbClr val="000000">
                      <a:alpha val="43137"/>
                    </a:srgbClr>
                  </a:outerShdw>
                </a:effectLst>
                <a:latin typeface="Quando Italics"/>
              </a:rPr>
              <a:t>Si la </a:t>
            </a:r>
          </a:p>
          <a:p>
            <a:pPr algn="ctr">
              <a:lnSpc>
                <a:spcPts val="7290"/>
              </a:lnSpc>
            </a:pPr>
            <a:r>
              <a:rPr lang="en-US" sz="4000" b="1" cap="all" spc="108" dirty="0">
                <a:solidFill>
                  <a:srgbClr val="7030A0"/>
                </a:solidFill>
                <a:effectLst>
                  <a:outerShdw blurRad="38100" dist="38100" dir="2700000" algn="tl">
                    <a:srgbClr val="000000">
                      <a:alpha val="43137"/>
                    </a:srgbClr>
                  </a:outerShdw>
                </a:effectLst>
                <a:latin typeface="Quando Italics"/>
              </a:rPr>
              <a:t>Vives…</a:t>
            </a:r>
            <a:endParaRPr lang="en-US" sz="4000" b="1" cap="all" spc="108" dirty="0">
              <a:solidFill>
                <a:srgbClr val="7030A0"/>
              </a:solidFill>
              <a:latin typeface="Quando Italics"/>
            </a:endParaRPr>
          </a:p>
        </p:txBody>
      </p:sp>
      <p:sp>
        <p:nvSpPr>
          <p:cNvPr id="15" name="Rectángulo 14">
            <a:extLst>
              <a:ext uri="{FF2B5EF4-FFF2-40B4-BE49-F238E27FC236}">
                <a16:creationId xmlns:a16="http://schemas.microsoft.com/office/drawing/2014/main" xmlns="" id="{3BD59F97-C013-488A-8100-1CECF9DB852A}"/>
              </a:ext>
            </a:extLst>
          </p:cNvPr>
          <p:cNvSpPr/>
          <p:nvPr/>
        </p:nvSpPr>
        <p:spPr>
          <a:xfrm>
            <a:off x="4532097" y="1673850"/>
            <a:ext cx="9498472" cy="2800767"/>
          </a:xfrm>
          <a:prstGeom prst="rect">
            <a:avLst/>
          </a:prstGeom>
        </p:spPr>
        <p:txBody>
          <a:bodyPr wrap="square">
            <a:spAutoFit/>
          </a:bodyPr>
          <a:lstStyle/>
          <a:p>
            <a:pPr algn="r"/>
            <a:r>
              <a:rPr lang="es-MX" sz="4400" b="1" dirty="0">
                <a:solidFill>
                  <a:schemeClr val="bg1"/>
                </a:solidFill>
                <a:effectLst>
                  <a:outerShdw blurRad="38100" dist="38100" dir="2700000" algn="tl">
                    <a:srgbClr val="000000">
                      <a:alpha val="43137"/>
                    </a:srgbClr>
                  </a:outerShdw>
                </a:effectLst>
              </a:rPr>
              <a:t>El control sobre ti mismo </a:t>
            </a:r>
          </a:p>
          <a:p>
            <a:pPr algn="r"/>
            <a:r>
              <a:rPr lang="es-MX" sz="4400" b="1" dirty="0">
                <a:solidFill>
                  <a:schemeClr val="bg1"/>
                </a:solidFill>
                <a:effectLst>
                  <a:outerShdw blurRad="38100" dist="38100" dir="2700000" algn="tl">
                    <a:srgbClr val="000000">
                      <a:alpha val="43137"/>
                    </a:srgbClr>
                  </a:outerShdw>
                </a:effectLst>
              </a:rPr>
              <a:t>ante  tus caprichos;</a:t>
            </a:r>
          </a:p>
          <a:p>
            <a:pPr algn="r"/>
            <a:r>
              <a:rPr lang="es-MX" sz="4400" b="1" dirty="0">
                <a:solidFill>
                  <a:schemeClr val="bg1"/>
                </a:solidFill>
                <a:effectLst>
                  <a:outerShdw blurRad="38100" dist="38100" dir="2700000" algn="tl">
                    <a:srgbClr val="000000">
                      <a:alpha val="43137"/>
                    </a:srgbClr>
                  </a:outerShdw>
                </a:effectLst>
              </a:rPr>
              <a:t> iniciativa para proponerte</a:t>
            </a:r>
          </a:p>
          <a:p>
            <a:pPr algn="r"/>
            <a:r>
              <a:rPr lang="es-MX" sz="4400" b="1" dirty="0">
                <a:solidFill>
                  <a:schemeClr val="bg1"/>
                </a:solidFill>
                <a:effectLst>
                  <a:outerShdw blurRad="38100" dist="38100" dir="2700000" algn="tl">
                    <a:srgbClr val="000000">
                      <a:alpha val="43137"/>
                    </a:srgbClr>
                  </a:outerShdw>
                </a:effectLst>
              </a:rPr>
              <a:t> y alcanzar metas altas.</a:t>
            </a:r>
            <a:endParaRPr lang="es-MX" sz="4000" dirty="0">
              <a:solidFill>
                <a:schemeClr val="bg1"/>
              </a:solidFill>
              <a:effectLst>
                <a:outerShdw blurRad="38100" dist="38100" dir="2700000" algn="tl">
                  <a:srgbClr val="000000">
                    <a:alpha val="43137"/>
                  </a:srgbClr>
                </a:outerShdw>
              </a:effectLst>
            </a:endParaRPr>
          </a:p>
        </p:txBody>
      </p:sp>
      <p:sp>
        <p:nvSpPr>
          <p:cNvPr id="16" name="Rectángulo 15">
            <a:extLst>
              <a:ext uri="{FF2B5EF4-FFF2-40B4-BE49-F238E27FC236}">
                <a16:creationId xmlns:a16="http://schemas.microsoft.com/office/drawing/2014/main" xmlns="" id="{114EEE3D-8A56-43C8-BAA1-C22C75103FF6}"/>
              </a:ext>
            </a:extLst>
          </p:cNvPr>
          <p:cNvSpPr/>
          <p:nvPr/>
        </p:nvSpPr>
        <p:spPr>
          <a:xfrm>
            <a:off x="1963293" y="7511651"/>
            <a:ext cx="11876157" cy="2123658"/>
          </a:xfrm>
          <a:prstGeom prst="rect">
            <a:avLst/>
          </a:prstGeom>
        </p:spPr>
        <p:txBody>
          <a:bodyPr wrap="square">
            <a:spAutoFit/>
          </a:bodyPr>
          <a:lstStyle/>
          <a:p>
            <a:pPr algn="r">
              <a:buClr>
                <a:schemeClr val="bg1"/>
              </a:buClr>
            </a:pPr>
            <a:r>
              <a:rPr lang="es-MX" altLang="es-MX" sz="4400" b="1" dirty="0">
                <a:solidFill>
                  <a:schemeClr val="bg1"/>
                </a:solidFill>
                <a:effectLst>
                  <a:outerShdw blurRad="38100" dist="38100" dir="2700000" algn="tl">
                    <a:srgbClr val="000000">
                      <a:alpha val="43137"/>
                    </a:srgbClr>
                  </a:outerShdw>
                </a:effectLst>
                <a:latin typeface="Calibri" panose="020F0502020204030204" pitchFamily="34" charset="0"/>
              </a:rPr>
              <a:t>Tu testimonio y apostolado; </a:t>
            </a:r>
          </a:p>
          <a:p>
            <a:pPr algn="r">
              <a:buClr>
                <a:schemeClr val="bg1"/>
              </a:buClr>
            </a:pPr>
            <a:r>
              <a:rPr lang="es-MX" altLang="es-MX" sz="4400" b="1" dirty="0">
                <a:solidFill>
                  <a:schemeClr val="bg1"/>
                </a:solidFill>
                <a:effectLst>
                  <a:outerShdw blurRad="38100" dist="38100" dir="2700000" algn="tl">
                    <a:srgbClr val="000000">
                      <a:alpha val="43137"/>
                    </a:srgbClr>
                  </a:outerShdw>
                </a:effectLst>
                <a:latin typeface="Calibri" panose="020F0502020204030204" pitchFamily="34" charset="0"/>
              </a:rPr>
              <a:t>aparta de la apatía, de las quejas </a:t>
            </a:r>
          </a:p>
          <a:p>
            <a:pPr algn="r">
              <a:buClr>
                <a:schemeClr val="bg1"/>
              </a:buClr>
            </a:pPr>
            <a:r>
              <a:rPr lang="es-MX" altLang="es-MX" sz="4400" b="1" dirty="0">
                <a:solidFill>
                  <a:schemeClr val="bg1"/>
                </a:solidFill>
                <a:effectLst>
                  <a:outerShdw blurRad="38100" dist="38100" dir="2700000" algn="tl">
                    <a:srgbClr val="000000">
                      <a:alpha val="43137"/>
                    </a:srgbClr>
                  </a:outerShdw>
                </a:effectLst>
                <a:latin typeface="Calibri" panose="020F0502020204030204" pitchFamily="34" charset="0"/>
              </a:rPr>
              <a:t>y atrae a los demás.</a:t>
            </a:r>
          </a:p>
        </p:txBody>
      </p:sp>
      <p:pic>
        <p:nvPicPr>
          <p:cNvPr id="19" name="Imagen 18">
            <a:extLst>
              <a:ext uri="{FF2B5EF4-FFF2-40B4-BE49-F238E27FC236}">
                <a16:creationId xmlns:a16="http://schemas.microsoft.com/office/drawing/2014/main" xmlns="" id="{E2E8300C-5468-42C1-88E9-8216A40A9CB5}"/>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22636" y="8732891"/>
            <a:ext cx="2187164" cy="1058809"/>
          </a:xfrm>
          <a:prstGeom prst="rect">
            <a:avLst/>
          </a:prstGeom>
        </p:spPr>
      </p:pic>
      <p:sp>
        <p:nvSpPr>
          <p:cNvPr id="11" name="Rectángulo 10">
            <a:extLst>
              <a:ext uri="{FF2B5EF4-FFF2-40B4-BE49-F238E27FC236}">
                <a16:creationId xmlns:a16="http://schemas.microsoft.com/office/drawing/2014/main" xmlns="" id="{0FAAA4E1-0FA4-402C-99E4-C2CB24F7EE3E}"/>
              </a:ext>
            </a:extLst>
          </p:cNvPr>
          <p:cNvSpPr/>
          <p:nvPr/>
        </p:nvSpPr>
        <p:spPr>
          <a:xfrm>
            <a:off x="6820374" y="5117645"/>
            <a:ext cx="10700839" cy="1446550"/>
          </a:xfrm>
          <a:prstGeom prst="rect">
            <a:avLst/>
          </a:prstGeom>
        </p:spPr>
        <p:txBody>
          <a:bodyPr wrap="square">
            <a:spAutoFit/>
          </a:bodyPr>
          <a:lstStyle/>
          <a:p>
            <a:r>
              <a:rPr lang="es-MX" sz="4400" b="1" dirty="0">
                <a:solidFill>
                  <a:schemeClr val="bg1"/>
                </a:solidFill>
                <a:effectLst>
                  <a:outerShdw blurRad="38100" dist="38100" dir="2700000" algn="tl">
                    <a:srgbClr val="000000">
                      <a:alpha val="43137"/>
                    </a:srgbClr>
                  </a:outerShdw>
                </a:effectLst>
              </a:rPr>
              <a:t>Un carácter estable y sinceridad a toda prueba, lo que da coherencia a tu vida.</a:t>
            </a:r>
          </a:p>
        </p:txBody>
      </p:sp>
      <p:sp>
        <p:nvSpPr>
          <p:cNvPr id="20" name="CuadroTexto 19">
            <a:extLst>
              <a:ext uri="{FF2B5EF4-FFF2-40B4-BE49-F238E27FC236}">
                <a16:creationId xmlns:a16="http://schemas.microsoft.com/office/drawing/2014/main" xmlns="" id="{80A296CF-7045-4E2F-8A41-7611E786AA9C}"/>
              </a:ext>
            </a:extLst>
          </p:cNvPr>
          <p:cNvSpPr txBox="1"/>
          <p:nvPr/>
        </p:nvSpPr>
        <p:spPr>
          <a:xfrm>
            <a:off x="6267447" y="355960"/>
            <a:ext cx="9594871" cy="1015663"/>
          </a:xfrm>
          <a:prstGeom prst="rect">
            <a:avLst/>
          </a:prstGeom>
          <a:noFill/>
        </p:spPr>
        <p:txBody>
          <a:bodyPr wrap="none" rtlCol="0">
            <a:spAutoFit/>
          </a:bodyPr>
          <a:lstStyle/>
          <a:p>
            <a:r>
              <a:rPr lang="es-MX" sz="6000" b="1" i="1" dirty="0">
                <a:solidFill>
                  <a:schemeClr val="bg1"/>
                </a:solidFill>
                <a:effectLst>
                  <a:outerShdw blurRad="38100" dist="38100" dir="2700000" algn="tl">
                    <a:srgbClr val="000000">
                      <a:alpha val="43137"/>
                    </a:srgbClr>
                  </a:outerShdw>
                </a:effectLst>
              </a:rPr>
              <a:t>Vivir la autenticidad propicia:</a:t>
            </a:r>
          </a:p>
        </p:txBody>
      </p:sp>
      <p:pic>
        <p:nvPicPr>
          <p:cNvPr id="10" name="Imagen 9"/>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4609223" y="7103131"/>
            <a:ext cx="1615580" cy="2688569"/>
          </a:xfrm>
          <a:prstGeom prst="rect">
            <a:avLst/>
          </a:prstGeom>
        </p:spPr>
      </p:pic>
      <p:pic>
        <p:nvPicPr>
          <p:cNvPr id="12" name="Imagen 11"/>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3986225" y="4727736"/>
            <a:ext cx="2109399" cy="2005758"/>
          </a:xfrm>
          <a:prstGeom prst="rect">
            <a:avLst/>
          </a:prstGeom>
        </p:spPr>
      </p:pic>
      <p:pic>
        <p:nvPicPr>
          <p:cNvPr id="17" name="Imagen 16"/>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15008499" y="1807314"/>
            <a:ext cx="1463167" cy="1792379"/>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C52FF"/>
        </a:solidFill>
        <a:effectLst/>
      </p:bgPr>
    </p:bg>
    <p:spTree>
      <p:nvGrpSpPr>
        <p:cNvPr id="1" name=""/>
        <p:cNvGrpSpPr/>
        <p:nvPr/>
      </p:nvGrpSpPr>
      <p:grpSpPr>
        <a:xfrm>
          <a:off x="0" y="0"/>
          <a:ext cx="0" cy="0"/>
          <a:chOff x="0" y="0"/>
          <a:chExt cx="0" cy="0"/>
        </a:xfrm>
      </p:grpSpPr>
      <p:sp>
        <p:nvSpPr>
          <p:cNvPr id="2" name="AutoShape 2"/>
          <p:cNvSpPr/>
          <p:nvPr/>
        </p:nvSpPr>
        <p:spPr>
          <a:xfrm>
            <a:off x="-220040" y="-159617"/>
            <a:ext cx="2531741" cy="10446617"/>
          </a:xfrm>
          <a:prstGeom prst="rect">
            <a:avLst/>
          </a:prstGeom>
          <a:solidFill>
            <a:srgbClr val="FBFFFF"/>
          </a:solidFill>
        </p:spPr>
      </p:sp>
      <p:sp>
        <p:nvSpPr>
          <p:cNvPr id="3" name="AutoShape 3"/>
          <p:cNvSpPr/>
          <p:nvPr/>
        </p:nvSpPr>
        <p:spPr>
          <a:xfrm>
            <a:off x="1852598" y="-159617"/>
            <a:ext cx="1428869" cy="10686798"/>
          </a:xfrm>
          <a:prstGeom prst="rect">
            <a:avLst/>
          </a:prstGeom>
          <a:solidFill>
            <a:srgbClr val="FBFFFF">
              <a:alpha val="21960"/>
            </a:srgbClr>
          </a:solidFill>
        </p:spPr>
      </p:sp>
      <p:grpSp>
        <p:nvGrpSpPr>
          <p:cNvPr id="4" name="Group 4"/>
          <p:cNvGrpSpPr/>
          <p:nvPr/>
        </p:nvGrpSpPr>
        <p:grpSpPr>
          <a:xfrm>
            <a:off x="13745859" y="6708681"/>
            <a:ext cx="2553614" cy="2553614"/>
            <a:chOff x="0" y="0"/>
            <a:chExt cx="6350000" cy="6350000"/>
          </a:xfrm>
        </p:grpSpPr>
        <p:sp>
          <p:nvSpPr>
            <p:cNvPr id="5" name="Freeform 5"/>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FBFFFF"/>
            </a:solidFill>
          </p:spPr>
        </p:sp>
      </p:grpSp>
      <p:grpSp>
        <p:nvGrpSpPr>
          <p:cNvPr id="6" name="Group 6"/>
          <p:cNvGrpSpPr/>
          <p:nvPr/>
        </p:nvGrpSpPr>
        <p:grpSpPr>
          <a:xfrm>
            <a:off x="3930418" y="3165473"/>
            <a:ext cx="2553614" cy="2553614"/>
            <a:chOff x="0" y="0"/>
            <a:chExt cx="6350000" cy="6350000"/>
          </a:xfrm>
        </p:grpSpPr>
        <p:sp>
          <p:nvSpPr>
            <p:cNvPr id="7" name="Freeform 7"/>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FBFFFF"/>
            </a:solidFill>
          </p:spPr>
        </p:sp>
      </p:grpSp>
      <p:grpSp>
        <p:nvGrpSpPr>
          <p:cNvPr id="8" name="Group 8"/>
          <p:cNvGrpSpPr/>
          <p:nvPr/>
        </p:nvGrpSpPr>
        <p:grpSpPr>
          <a:xfrm>
            <a:off x="13758883" y="375961"/>
            <a:ext cx="2553614" cy="2553614"/>
            <a:chOff x="0" y="0"/>
            <a:chExt cx="6350000" cy="6350000"/>
          </a:xfrm>
        </p:grpSpPr>
        <p:sp>
          <p:nvSpPr>
            <p:cNvPr id="9" name="Freeform 9"/>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FBFFFF"/>
            </a:solidFill>
          </p:spPr>
        </p:sp>
      </p:grpSp>
      <p:pic>
        <p:nvPicPr>
          <p:cNvPr id="13" name="Picture 13"/>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a:xfrm>
            <a:off x="-88058" y="253260"/>
            <a:ext cx="2051351" cy="1554054"/>
          </a:xfrm>
          <a:prstGeom prst="rect">
            <a:avLst/>
          </a:prstGeom>
          <a:ln>
            <a:noFill/>
          </a:ln>
          <a:effectLst>
            <a:outerShdw blurRad="292100" dist="139700" dir="2700000" algn="tl" rotWithShape="0">
              <a:srgbClr val="333333">
                <a:alpha val="65000"/>
              </a:srgbClr>
            </a:outerShdw>
          </a:effectLst>
        </p:spPr>
      </p:pic>
      <p:sp>
        <p:nvSpPr>
          <p:cNvPr id="14" name="TextBox 5">
            <a:extLst>
              <a:ext uri="{FF2B5EF4-FFF2-40B4-BE49-F238E27FC236}">
                <a16:creationId xmlns:a16="http://schemas.microsoft.com/office/drawing/2014/main" xmlns="" id="{A817F1C1-469F-42A5-A297-4E4ECB010D77}"/>
              </a:ext>
            </a:extLst>
          </p:cNvPr>
          <p:cNvSpPr txBox="1"/>
          <p:nvPr/>
        </p:nvSpPr>
        <p:spPr>
          <a:xfrm>
            <a:off x="-2748825" y="3817576"/>
            <a:ext cx="7496561" cy="1773691"/>
          </a:xfrm>
          <a:prstGeom prst="rect">
            <a:avLst/>
          </a:prstGeom>
        </p:spPr>
        <p:txBody>
          <a:bodyPr lIns="0" tIns="0" rIns="0" bIns="0" rtlCol="0" anchor="t">
            <a:spAutoFit/>
          </a:bodyPr>
          <a:lstStyle/>
          <a:p>
            <a:pPr algn="ctr">
              <a:lnSpc>
                <a:spcPts val="7290"/>
              </a:lnSpc>
            </a:pPr>
            <a:r>
              <a:rPr lang="en-US" sz="4000" b="1" cap="all" spc="108" dirty="0">
                <a:solidFill>
                  <a:srgbClr val="7030A0"/>
                </a:solidFill>
                <a:effectLst>
                  <a:outerShdw blurRad="38100" dist="38100" dir="2700000" algn="tl">
                    <a:srgbClr val="000000">
                      <a:alpha val="43137"/>
                    </a:srgbClr>
                  </a:outerShdw>
                </a:effectLst>
                <a:latin typeface="Quando Italics"/>
              </a:rPr>
              <a:t>Si la </a:t>
            </a:r>
          </a:p>
          <a:p>
            <a:pPr algn="ctr">
              <a:lnSpc>
                <a:spcPts val="7290"/>
              </a:lnSpc>
            </a:pPr>
            <a:r>
              <a:rPr lang="en-US" sz="4000" b="1" cap="all" spc="108" dirty="0">
                <a:solidFill>
                  <a:srgbClr val="7030A0"/>
                </a:solidFill>
                <a:effectLst>
                  <a:outerShdw blurRad="38100" dist="38100" dir="2700000" algn="tl">
                    <a:srgbClr val="000000">
                      <a:alpha val="43137"/>
                    </a:srgbClr>
                  </a:outerShdw>
                </a:effectLst>
                <a:latin typeface="Quando Italics"/>
              </a:rPr>
              <a:t>Vives…</a:t>
            </a:r>
            <a:endParaRPr lang="en-US" sz="4000" b="1" cap="all" spc="108" dirty="0">
              <a:solidFill>
                <a:srgbClr val="7030A0"/>
              </a:solidFill>
              <a:latin typeface="Quando Italics"/>
            </a:endParaRPr>
          </a:p>
        </p:txBody>
      </p:sp>
      <p:sp>
        <p:nvSpPr>
          <p:cNvPr id="16" name="Rectángulo 15">
            <a:extLst>
              <a:ext uri="{FF2B5EF4-FFF2-40B4-BE49-F238E27FC236}">
                <a16:creationId xmlns:a16="http://schemas.microsoft.com/office/drawing/2014/main" xmlns="" id="{114EEE3D-8A56-43C8-BAA1-C22C75103FF6}"/>
              </a:ext>
            </a:extLst>
          </p:cNvPr>
          <p:cNvSpPr/>
          <p:nvPr/>
        </p:nvSpPr>
        <p:spPr>
          <a:xfrm>
            <a:off x="4282438" y="7098938"/>
            <a:ext cx="9326259" cy="2123658"/>
          </a:xfrm>
          <a:prstGeom prst="rect">
            <a:avLst/>
          </a:prstGeom>
        </p:spPr>
        <p:txBody>
          <a:bodyPr wrap="square">
            <a:spAutoFit/>
          </a:bodyPr>
          <a:lstStyle/>
          <a:p>
            <a:pPr algn="just">
              <a:buClr>
                <a:schemeClr val="bg1"/>
              </a:buClr>
            </a:pPr>
            <a:r>
              <a:rPr lang="es-MX" altLang="es-MX" sz="4400" b="1" dirty="0">
                <a:solidFill>
                  <a:schemeClr val="bg1"/>
                </a:solidFill>
                <a:effectLst>
                  <a:outerShdw blurRad="38100" dist="38100" dir="2700000" algn="tl">
                    <a:srgbClr val="000000">
                      <a:alpha val="43137"/>
                    </a:srgbClr>
                  </a:outerShdw>
                </a:effectLst>
                <a:latin typeface="Calibri" panose="020F0502020204030204" pitchFamily="34" charset="0"/>
              </a:rPr>
              <a:t>Te transforma en un auténtico discípulo misionero que mira más allá de sus intereses personales.</a:t>
            </a:r>
          </a:p>
        </p:txBody>
      </p:sp>
      <p:pic>
        <p:nvPicPr>
          <p:cNvPr id="19" name="Imagen 18">
            <a:extLst>
              <a:ext uri="{FF2B5EF4-FFF2-40B4-BE49-F238E27FC236}">
                <a16:creationId xmlns:a16="http://schemas.microsoft.com/office/drawing/2014/main" xmlns="" id="{E2E8300C-5468-42C1-88E9-8216A40A9CB5}"/>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22636" y="8732891"/>
            <a:ext cx="2187164" cy="1058809"/>
          </a:xfrm>
          <a:prstGeom prst="rect">
            <a:avLst/>
          </a:prstGeom>
        </p:spPr>
      </p:pic>
      <p:sp>
        <p:nvSpPr>
          <p:cNvPr id="11" name="Rectángulo 10">
            <a:extLst>
              <a:ext uri="{FF2B5EF4-FFF2-40B4-BE49-F238E27FC236}">
                <a16:creationId xmlns:a16="http://schemas.microsoft.com/office/drawing/2014/main" xmlns="" id="{0FAAA4E1-0FA4-402C-99E4-C2CB24F7EE3E}"/>
              </a:ext>
            </a:extLst>
          </p:cNvPr>
          <p:cNvSpPr/>
          <p:nvPr/>
        </p:nvSpPr>
        <p:spPr>
          <a:xfrm>
            <a:off x="7132982" y="4030776"/>
            <a:ext cx="10263798" cy="1446550"/>
          </a:xfrm>
          <a:prstGeom prst="rect">
            <a:avLst/>
          </a:prstGeom>
        </p:spPr>
        <p:txBody>
          <a:bodyPr wrap="square">
            <a:spAutoFit/>
          </a:bodyPr>
          <a:lstStyle/>
          <a:p>
            <a:r>
              <a:rPr lang="es-MX" sz="4400" b="1" dirty="0">
                <a:solidFill>
                  <a:schemeClr val="bg1"/>
                </a:solidFill>
                <a:effectLst>
                  <a:outerShdw blurRad="38100" dist="38100" dir="2700000" algn="tl">
                    <a:srgbClr val="000000">
                      <a:alpha val="43137"/>
                    </a:srgbClr>
                  </a:outerShdw>
                </a:effectLst>
              </a:rPr>
              <a:t>Tu integridad te convierte en una persona digna de confianza.</a:t>
            </a:r>
          </a:p>
        </p:txBody>
      </p:sp>
      <p:pic>
        <p:nvPicPr>
          <p:cNvPr id="10" name="Imagen 9"/>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4227900" y="6682668"/>
            <a:ext cx="1615580" cy="2688569"/>
          </a:xfrm>
          <a:prstGeom prst="rect">
            <a:avLst/>
          </a:prstGeom>
        </p:spPr>
      </p:pic>
      <p:pic>
        <p:nvPicPr>
          <p:cNvPr id="12" name="Imagen 11"/>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4263897" y="3585509"/>
            <a:ext cx="2109399" cy="2005758"/>
          </a:xfrm>
          <a:prstGeom prst="rect">
            <a:avLst/>
          </a:prstGeom>
        </p:spPr>
      </p:pic>
      <p:pic>
        <p:nvPicPr>
          <p:cNvPr id="17" name="Imagen 16"/>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14227901" y="664131"/>
            <a:ext cx="1463167" cy="1792379"/>
          </a:xfrm>
          <a:prstGeom prst="rect">
            <a:avLst/>
          </a:prstGeom>
        </p:spPr>
      </p:pic>
      <p:sp>
        <p:nvSpPr>
          <p:cNvPr id="15" name="Rectángulo 14"/>
          <p:cNvSpPr/>
          <p:nvPr/>
        </p:nvSpPr>
        <p:spPr>
          <a:xfrm>
            <a:off x="5111430" y="696818"/>
            <a:ext cx="11526400" cy="2123658"/>
          </a:xfrm>
          <a:prstGeom prst="rect">
            <a:avLst/>
          </a:prstGeom>
        </p:spPr>
        <p:txBody>
          <a:bodyPr wrap="square">
            <a:spAutoFit/>
          </a:bodyPr>
          <a:lstStyle/>
          <a:p>
            <a:r>
              <a:rPr lang="es-MX" sz="4400" b="1" dirty="0">
                <a:solidFill>
                  <a:schemeClr val="bg1"/>
                </a:solidFill>
                <a:effectLst>
                  <a:outerShdw blurRad="38100" dist="38100" dir="2700000" algn="tl">
                    <a:srgbClr val="000000">
                      <a:alpha val="43137"/>
                    </a:srgbClr>
                  </a:outerShdw>
                </a:effectLst>
              </a:rPr>
              <a:t>Te da una natural confianza y paz </a:t>
            </a:r>
          </a:p>
          <a:p>
            <a:r>
              <a:rPr lang="es-MX" sz="4400" b="1" dirty="0">
                <a:solidFill>
                  <a:schemeClr val="bg1"/>
                </a:solidFill>
                <a:effectLst>
                  <a:outerShdw blurRad="38100" dist="38100" dir="2700000" algn="tl">
                    <a:srgbClr val="000000">
                      <a:alpha val="43137"/>
                    </a:srgbClr>
                  </a:outerShdw>
                </a:effectLst>
              </a:rPr>
              <a:t>al cumplir con los deberes propios </a:t>
            </a:r>
          </a:p>
          <a:p>
            <a:r>
              <a:rPr lang="es-MX" sz="4400" b="1" dirty="0">
                <a:solidFill>
                  <a:schemeClr val="bg1"/>
                </a:solidFill>
                <a:effectLst>
                  <a:outerShdw blurRad="38100" dist="38100" dir="2700000" algn="tl">
                    <a:srgbClr val="000000">
                      <a:alpha val="43137"/>
                    </a:srgbClr>
                  </a:outerShdw>
                </a:effectLst>
              </a:rPr>
              <a:t>de su estado de vida.</a:t>
            </a:r>
          </a:p>
        </p:txBody>
      </p:sp>
    </p:spTree>
    <p:extLst>
      <p:ext uri="{BB962C8B-B14F-4D97-AF65-F5344CB8AC3E}">
        <p14:creationId xmlns:p14="http://schemas.microsoft.com/office/powerpoint/2010/main" val="2325380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7929</TotalTime>
  <Words>2908</Words>
  <Application>Microsoft Office PowerPoint</Application>
  <PresentationFormat>Personalizado</PresentationFormat>
  <Paragraphs>287</Paragraphs>
  <Slides>18</Slides>
  <Notes>17</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18</vt:i4>
      </vt:variant>
    </vt:vector>
  </HeadingPairs>
  <TitlesOfParts>
    <vt:vector size="30" baseType="lpstr">
      <vt:lpstr>ＭＳ Ｐゴシック</vt:lpstr>
      <vt:lpstr>Arial</vt:lpstr>
      <vt:lpstr>Calibri</vt:lpstr>
      <vt:lpstr>Montserrat</vt:lpstr>
      <vt:lpstr>Montserrat Bold Italics</vt:lpstr>
      <vt:lpstr>Open Sans Bold</vt:lpstr>
      <vt:lpstr>Quando</vt:lpstr>
      <vt:lpstr>Quando Italics</vt:lpstr>
      <vt:lpstr>Raleway Bold</vt:lpstr>
      <vt:lpstr>Times New Roman</vt:lpstr>
      <vt:lpstr>Wingdings</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 of Worship and Service</dc:title>
  <dc:creator>Grace</dc:creator>
  <cp:lastModifiedBy>USER</cp:lastModifiedBy>
  <cp:revision>259</cp:revision>
  <dcterms:created xsi:type="dcterms:W3CDTF">2006-08-16T00:00:00Z</dcterms:created>
  <dcterms:modified xsi:type="dcterms:W3CDTF">2021-01-04T20:42:10Z</dcterms:modified>
  <dc:identifier>DAEFpFB0-58</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383549</vt:lpwstr>
  </property>
  <property fmtid="{D5CDD505-2E9C-101B-9397-08002B2CF9AE}" pid="3" name="NXPowerLiteSettings">
    <vt:lpwstr>C7000400038000</vt:lpwstr>
  </property>
  <property fmtid="{D5CDD505-2E9C-101B-9397-08002B2CF9AE}" pid="4" name="NXPowerLiteVersion">
    <vt:lpwstr>S9.0.3</vt:lpwstr>
  </property>
</Properties>
</file>